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85" r:id="rId5"/>
    <p:sldMasterId id="2147483798" r:id="rId6"/>
    <p:sldMasterId id="2147483853" r:id="rId7"/>
  </p:sldMasterIdLst>
  <p:notesMasterIdLst>
    <p:notesMasterId r:id="rId23"/>
  </p:notesMasterIdLst>
  <p:sldIdLst>
    <p:sldId id="2147471675" r:id="rId8"/>
    <p:sldId id="2147471651" r:id="rId9"/>
    <p:sldId id="2147471665" r:id="rId10"/>
    <p:sldId id="2147471663" r:id="rId11"/>
    <p:sldId id="2147471666" r:id="rId12"/>
    <p:sldId id="2147471621" r:id="rId13"/>
    <p:sldId id="2147471649" r:id="rId14"/>
    <p:sldId id="2147471624" r:id="rId15"/>
    <p:sldId id="2147471619" r:id="rId16"/>
    <p:sldId id="2147471668" r:id="rId17"/>
    <p:sldId id="2147471669" r:id="rId18"/>
    <p:sldId id="2147471670" r:id="rId19"/>
    <p:sldId id="2147471671" r:id="rId20"/>
    <p:sldId id="2147471672" r:id="rId21"/>
    <p:sldId id="2147471673" r:id="rId22"/>
  </p:sldIdLst>
  <p:sldSz cx="24382413" cy="13716000"/>
  <p:notesSz cx="6797675" cy="9926638"/>
  <p:custDataLst>
    <p:tags r:id="rId24"/>
  </p:custDataLst>
  <p:defaultTextStyle>
    <a:defPPr>
      <a:defRPr lang="en-US"/>
    </a:defPPr>
    <a:lvl1pPr marL="0" algn="l" defTabSz="1828529" rtl="0" eaLnBrk="1" latinLnBrk="0" hangingPunct="1">
      <a:defRPr sz="3600" kern="1200">
        <a:solidFill>
          <a:schemeClr val="tx1"/>
        </a:solidFill>
        <a:latin typeface="+mn-lt"/>
        <a:ea typeface="+mn-ea"/>
        <a:cs typeface="+mn-cs"/>
      </a:defRPr>
    </a:lvl1pPr>
    <a:lvl2pPr marL="914262" algn="l" defTabSz="1828529" rtl="0" eaLnBrk="1" latinLnBrk="0" hangingPunct="1">
      <a:defRPr sz="3600" kern="1200">
        <a:solidFill>
          <a:schemeClr val="tx1"/>
        </a:solidFill>
        <a:latin typeface="+mn-lt"/>
        <a:ea typeface="+mn-ea"/>
        <a:cs typeface="+mn-cs"/>
      </a:defRPr>
    </a:lvl2pPr>
    <a:lvl3pPr marL="1828529" algn="l" defTabSz="1828529" rtl="0" eaLnBrk="1" latinLnBrk="0" hangingPunct="1">
      <a:defRPr sz="3600" kern="1200">
        <a:solidFill>
          <a:schemeClr val="tx1"/>
        </a:solidFill>
        <a:latin typeface="+mn-lt"/>
        <a:ea typeface="+mn-ea"/>
        <a:cs typeface="+mn-cs"/>
      </a:defRPr>
    </a:lvl3pPr>
    <a:lvl4pPr marL="2742791" algn="l" defTabSz="1828529" rtl="0" eaLnBrk="1" latinLnBrk="0" hangingPunct="1">
      <a:defRPr sz="3600" kern="1200">
        <a:solidFill>
          <a:schemeClr val="tx1"/>
        </a:solidFill>
        <a:latin typeface="+mn-lt"/>
        <a:ea typeface="+mn-ea"/>
        <a:cs typeface="+mn-cs"/>
      </a:defRPr>
    </a:lvl4pPr>
    <a:lvl5pPr marL="3657053" algn="l" defTabSz="1828529" rtl="0" eaLnBrk="1" latinLnBrk="0" hangingPunct="1">
      <a:defRPr sz="3600" kern="1200">
        <a:solidFill>
          <a:schemeClr val="tx1"/>
        </a:solidFill>
        <a:latin typeface="+mn-lt"/>
        <a:ea typeface="+mn-ea"/>
        <a:cs typeface="+mn-cs"/>
      </a:defRPr>
    </a:lvl5pPr>
    <a:lvl6pPr marL="4571315" algn="l" defTabSz="1828529" rtl="0" eaLnBrk="1" latinLnBrk="0" hangingPunct="1">
      <a:defRPr sz="3600" kern="1200">
        <a:solidFill>
          <a:schemeClr val="tx1"/>
        </a:solidFill>
        <a:latin typeface="+mn-lt"/>
        <a:ea typeface="+mn-ea"/>
        <a:cs typeface="+mn-cs"/>
      </a:defRPr>
    </a:lvl6pPr>
    <a:lvl7pPr marL="5485578" algn="l" defTabSz="1828529" rtl="0" eaLnBrk="1" latinLnBrk="0" hangingPunct="1">
      <a:defRPr sz="3600" kern="1200">
        <a:solidFill>
          <a:schemeClr val="tx1"/>
        </a:solidFill>
        <a:latin typeface="+mn-lt"/>
        <a:ea typeface="+mn-ea"/>
        <a:cs typeface="+mn-cs"/>
      </a:defRPr>
    </a:lvl7pPr>
    <a:lvl8pPr marL="6399840" algn="l" defTabSz="1828529" rtl="0" eaLnBrk="1" latinLnBrk="0" hangingPunct="1">
      <a:defRPr sz="3600" kern="1200">
        <a:solidFill>
          <a:schemeClr val="tx1"/>
        </a:solidFill>
        <a:latin typeface="+mn-lt"/>
        <a:ea typeface="+mn-ea"/>
        <a:cs typeface="+mn-cs"/>
      </a:defRPr>
    </a:lvl8pPr>
    <a:lvl9pPr marL="7314102" algn="l" defTabSz="182852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F9F847-A35F-0ECF-5667-C7C5027BD119}" name="Anne-Berit Kavli" initials="AK" userId="S::Anne.Berit.Kavli@udir.no::435c843f-e509-48c4-a902-4be05c6e1e59" providerId="AD"/>
  <p188:author id="{897F926A-59F5-146F-24E9-88DF67B40DAA}" name="bw" initials="bw" userId="S::bw_doga.no#ext#@forskningsradet.onmicrosoft.com::37a12c38-e3ed-4c82-a7ca-8064349c6c68" providerId="AD"/>
  <p188:author id="{BD90E5DA-06A6-5879-7FDC-ECF3A7D5211E}" name="Rita Bergersen" initials="RB" userId="S::rb@forskningsradet.no::2b544c07-3cb5-4485-b5c9-1220c9d8be83" providerId="AD"/>
  <p188:author id="{B38B21E7-B416-C2F8-EFEE-4445E65F55E6}" name="Gunnlaug Daugstad" initials="GD" userId="S::gd@forskningsradet.no::b551bae6-f21d-4e7b-84dc-55fb6014cb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E5E5E"/>
    <a:srgbClr val="E6E6FF"/>
    <a:srgbClr val="C0C1FF"/>
    <a:srgbClr val="7F84FF"/>
    <a:srgbClr val="5C5BEE"/>
    <a:srgbClr val="A9AD93"/>
    <a:srgbClr val="F2F2FE"/>
    <a:srgbClr val="D6E82B"/>
    <a:srgbClr val="E3F172"/>
    <a:srgbClr val="DBE0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04FD26-3BA0-4CD3-BD90-3EC6979AD010}" v="122" dt="2024-05-14T13:59:11.555"/>
  </p1510:revLst>
</p1510:revInfo>
</file>

<file path=ppt/tableStyles.xml><?xml version="1.0" encoding="utf-8"?>
<a:tblStyleLst xmlns:a="http://schemas.openxmlformats.org/drawingml/2006/main" def="{9DCAF9ED-07DC-4A11-8D7F-57B35C25682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643"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 Bergersen" userId="2b544c07-3cb5-4485-b5c9-1220c9d8be83" providerId="ADAL" clId="{EC8C0E31-7184-43A8-BEFD-E941342D6AC9}"/>
    <pc:docChg chg="modSld sldOrd">
      <pc:chgData name="Rita Bergersen" userId="2b544c07-3cb5-4485-b5c9-1220c9d8be83" providerId="ADAL" clId="{EC8C0E31-7184-43A8-BEFD-E941342D6AC9}" dt="2024-04-30T13:59:11.768" v="1"/>
      <pc:docMkLst>
        <pc:docMk/>
      </pc:docMkLst>
      <pc:sldChg chg="ord">
        <pc:chgData name="Rita Bergersen" userId="2b544c07-3cb5-4485-b5c9-1220c9d8be83" providerId="ADAL" clId="{EC8C0E31-7184-43A8-BEFD-E941342D6AC9}" dt="2024-04-30T13:59:11.768" v="1"/>
        <pc:sldMkLst>
          <pc:docMk/>
          <pc:sldMk cId="2186151734" sldId="2147471649"/>
        </pc:sldMkLst>
      </pc:sldChg>
    </pc:docChg>
  </pc:docChgLst>
  <pc:docChgLst>
    <pc:chgData name="Rita Bergersen" userId="S::rb@forskningsradet.no::2b544c07-3cb5-4485-b5c9-1220c9d8be83" providerId="AD" clId="Web-{862EDE84-386B-1430-A654-F7A989A9E37F}"/>
    <pc:docChg chg="addSld modSld">
      <pc:chgData name="Rita Bergersen" userId="S::rb@forskningsradet.no::2b544c07-3cb5-4485-b5c9-1220c9d8be83" providerId="AD" clId="Web-{862EDE84-386B-1430-A654-F7A989A9E37F}" dt="2024-04-25T11:53:49.907" v="80"/>
      <pc:docMkLst>
        <pc:docMk/>
      </pc:docMkLst>
      <pc:sldChg chg="modCm">
        <pc:chgData name="Rita Bergersen" userId="S::rb@forskningsradet.no::2b544c07-3cb5-4485-b5c9-1220c9d8be83" providerId="AD" clId="Web-{862EDE84-386B-1430-A654-F7A989A9E37F}" dt="2024-04-25T11:44:51.174" v="32"/>
        <pc:sldMkLst>
          <pc:docMk/>
          <pc:sldMk cId="2228463001" sldId="256"/>
        </pc:sldMkLst>
      </pc:sldChg>
      <pc:sldChg chg="modSp addCm">
        <pc:chgData name="Rita Bergersen" userId="S::rb@forskningsradet.no::2b544c07-3cb5-4485-b5c9-1220c9d8be83" providerId="AD" clId="Web-{862EDE84-386B-1430-A654-F7A989A9E37F}" dt="2024-04-25T11:53:49.907" v="80"/>
        <pc:sldMkLst>
          <pc:docMk/>
          <pc:sldMk cId="1819782403" sldId="2147471651"/>
        </pc:sldMkLst>
        <pc:spChg chg="mod">
          <ac:chgData name="Rita Bergersen" userId="S::rb@forskningsradet.no::2b544c07-3cb5-4485-b5c9-1220c9d8be83" providerId="AD" clId="Web-{862EDE84-386B-1430-A654-F7A989A9E37F}" dt="2024-04-25T11:48:57.102" v="51" actId="20577"/>
          <ac:spMkLst>
            <pc:docMk/>
            <pc:sldMk cId="1819782403" sldId="2147471651"/>
            <ac:spMk id="10" creationId="{31421F89-958C-7C7C-8838-915B1A29D13B}"/>
          </ac:spMkLst>
        </pc:spChg>
        <pc:spChg chg="mod">
          <ac:chgData name="Rita Bergersen" userId="S::rb@forskningsradet.no::2b544c07-3cb5-4485-b5c9-1220c9d8be83" providerId="AD" clId="Web-{862EDE84-386B-1430-A654-F7A989A9E37F}" dt="2024-04-25T11:53:46.063" v="79" actId="20577"/>
          <ac:spMkLst>
            <pc:docMk/>
            <pc:sldMk cId="1819782403" sldId="2147471651"/>
            <ac:spMk id="11" creationId="{FE20F80D-9079-99F5-EEB4-E35FAC012514}"/>
          </ac:spMkLst>
        </pc:spChg>
      </pc:sldChg>
      <pc:sldChg chg="modSp add mod replId modShow addCm">
        <pc:chgData name="Rita Bergersen" userId="S::rb@forskningsradet.no::2b544c07-3cb5-4485-b5c9-1220c9d8be83" providerId="AD" clId="Web-{862EDE84-386B-1430-A654-F7A989A9E37F}" dt="2024-04-25T11:46:19.973" v="33"/>
        <pc:sldMkLst>
          <pc:docMk/>
          <pc:sldMk cId="4022149241" sldId="2147471675"/>
        </pc:sldMkLst>
        <pc:spChg chg="mod">
          <ac:chgData name="Rita Bergersen" userId="S::rb@forskningsradet.no::2b544c07-3cb5-4485-b5c9-1220c9d8be83" providerId="AD" clId="Web-{862EDE84-386B-1430-A654-F7A989A9E37F}" dt="2024-04-25T11:43:10.796" v="12" actId="20577"/>
          <ac:spMkLst>
            <pc:docMk/>
            <pc:sldMk cId="4022149241" sldId="2147471675"/>
            <ac:spMk id="2" creationId="{E1490EB6-5267-3BB7-B6EE-821FF0E80D07}"/>
          </ac:spMkLst>
        </pc:spChg>
        <pc:spChg chg="mod">
          <ac:chgData name="Rita Bergersen" userId="S::rb@forskningsradet.no::2b544c07-3cb5-4485-b5c9-1220c9d8be83" providerId="AD" clId="Web-{862EDE84-386B-1430-A654-F7A989A9E37F}" dt="2024-04-25T11:44:30.173" v="31" actId="20577"/>
          <ac:spMkLst>
            <pc:docMk/>
            <pc:sldMk cId="4022149241" sldId="2147471675"/>
            <ac:spMk id="3" creationId="{095F606F-3AE8-7A2E-8229-C543F6AFE723}"/>
          </ac:spMkLst>
        </pc:spChg>
        <pc:picChg chg="mod">
          <ac:chgData name="Rita Bergersen" userId="S::rb@forskningsradet.no::2b544c07-3cb5-4485-b5c9-1220c9d8be83" providerId="AD" clId="Web-{862EDE84-386B-1430-A654-F7A989A9E37F}" dt="2024-04-25T11:43:24.047" v="13" actId="1076"/>
          <ac:picMkLst>
            <pc:docMk/>
            <pc:sldMk cId="4022149241" sldId="2147471675"/>
            <ac:picMk id="8" creationId="{030E14C0-D117-E9A3-3306-45A43C01533B}"/>
          </ac:picMkLst>
        </pc:picChg>
        <pc:picChg chg="mod">
          <ac:chgData name="Rita Bergersen" userId="S::rb@forskningsradet.no::2b544c07-3cb5-4485-b5c9-1220c9d8be83" providerId="AD" clId="Web-{862EDE84-386B-1430-A654-F7A989A9E37F}" dt="2024-04-25T11:43:39.297" v="16" actId="14100"/>
          <ac:picMkLst>
            <pc:docMk/>
            <pc:sldMk cId="4022149241" sldId="2147471675"/>
            <ac:picMk id="1026" creationId="{59114296-B457-817A-6A8B-6A24DB949752}"/>
          </ac:picMkLst>
        </pc:picChg>
      </pc:sldChg>
    </pc:docChg>
  </pc:docChgLst>
  <pc:docChgLst>
    <pc:chgData name="Gunnlaug Daugstad" userId="S::gd@forskningsradet.no::b551bae6-f21d-4e7b-84dc-55fb6014cb8a" providerId="AD" clId="Web-{EE2F36E0-6DB2-4A84-22C9-14C4ECBE7A06}"/>
    <pc:docChg chg="modSld">
      <pc:chgData name="Gunnlaug Daugstad" userId="S::gd@forskningsradet.no::b551bae6-f21d-4e7b-84dc-55fb6014cb8a" providerId="AD" clId="Web-{EE2F36E0-6DB2-4A84-22C9-14C4ECBE7A06}" dt="2024-04-25T12:13:18.317" v="3"/>
      <pc:docMkLst>
        <pc:docMk/>
      </pc:docMkLst>
      <pc:sldChg chg="addSp delSp modSp">
        <pc:chgData name="Gunnlaug Daugstad" userId="S::gd@forskningsradet.no::b551bae6-f21d-4e7b-84dc-55fb6014cb8a" providerId="AD" clId="Web-{EE2F36E0-6DB2-4A84-22C9-14C4ECBE7A06}" dt="2024-04-25T12:13:18.317" v="3"/>
        <pc:sldMkLst>
          <pc:docMk/>
          <pc:sldMk cId="1299652527" sldId="2147471663"/>
        </pc:sldMkLst>
        <pc:spChg chg="add del mod">
          <ac:chgData name="Gunnlaug Daugstad" userId="S::gd@forskningsradet.no::b551bae6-f21d-4e7b-84dc-55fb6014cb8a" providerId="AD" clId="Web-{EE2F36E0-6DB2-4A84-22C9-14C4ECBE7A06}" dt="2024-04-25T12:13:18.317" v="3"/>
          <ac:spMkLst>
            <pc:docMk/>
            <pc:sldMk cId="1299652527" sldId="2147471663"/>
            <ac:spMk id="7" creationId="{00F369EC-1032-8A57-F6AA-6E56A80EF192}"/>
          </ac:spMkLst>
        </pc:spChg>
      </pc:sldChg>
    </pc:docChg>
  </pc:docChgLst>
  <pc:docChgLst>
    <pc:chgData name="Gunnlaug Daugstad" userId="b551bae6-f21d-4e7b-84dc-55fb6014cb8a" providerId="ADAL" clId="{7804FD26-3BA0-4CD3-BD90-3EC6979AD010}"/>
    <pc:docChg chg="undo custSel addSld delSld modSld sldOrd modMainMaster">
      <pc:chgData name="Gunnlaug Daugstad" userId="b551bae6-f21d-4e7b-84dc-55fb6014cb8a" providerId="ADAL" clId="{7804FD26-3BA0-4CD3-BD90-3EC6979AD010}" dt="2024-05-16T06:14:54.931" v="3075" actId="1076"/>
      <pc:docMkLst>
        <pc:docMk/>
      </pc:docMkLst>
      <pc:sldChg chg="modSp del mod modShow addCm modNotes">
        <pc:chgData name="Gunnlaug Daugstad" userId="b551bae6-f21d-4e7b-84dc-55fb6014cb8a" providerId="ADAL" clId="{7804FD26-3BA0-4CD3-BD90-3EC6979AD010}" dt="2024-05-14T11:15:49.048" v="2743" actId="47"/>
        <pc:sldMkLst>
          <pc:docMk/>
          <pc:sldMk cId="2228463001" sldId="256"/>
        </pc:sldMkLst>
        <pc:spChg chg="mod">
          <ac:chgData name="Gunnlaug Daugstad" userId="b551bae6-f21d-4e7b-84dc-55fb6014cb8a" providerId="ADAL" clId="{7804FD26-3BA0-4CD3-BD90-3EC6979AD010}" dt="2024-04-25T10:33:38.116" v="1762" actId="790"/>
          <ac:spMkLst>
            <pc:docMk/>
            <pc:sldMk cId="2228463001" sldId="256"/>
            <ac:spMk id="3" creationId="{0422ED8F-7D2F-A4A5-51BA-4691D551C93C}"/>
          </ac:spMkLst>
        </pc:spChg>
        <pc:spChg chg="mod">
          <ac:chgData name="Gunnlaug Daugstad" userId="b551bae6-f21d-4e7b-84dc-55fb6014cb8a" providerId="ADAL" clId="{7804FD26-3BA0-4CD3-BD90-3EC6979AD010}" dt="2024-04-25T10:33:38.113" v="1758" actId="790"/>
          <ac:spMkLst>
            <pc:docMk/>
            <pc:sldMk cId="2228463001" sldId="256"/>
            <ac:spMk id="4" creationId="{1CD1A1A2-A149-94F2-220C-44D20CB40E6B}"/>
          </ac:spMkLst>
        </pc:spChg>
        <pc:spChg chg="mod">
          <ac:chgData name="Gunnlaug Daugstad" userId="b551bae6-f21d-4e7b-84dc-55fb6014cb8a" providerId="ADAL" clId="{7804FD26-3BA0-4CD3-BD90-3EC6979AD010}" dt="2024-04-25T10:33:38.114" v="1759" actId="790"/>
          <ac:spMkLst>
            <pc:docMk/>
            <pc:sldMk cId="2228463001" sldId="256"/>
            <ac:spMk id="6" creationId="{BBA7B8AD-B758-2645-A197-9A0CDA56B5FD}"/>
          </ac:spMkLst>
        </pc:spChg>
        <pc:spChg chg="mod">
          <ac:chgData name="Gunnlaug Daugstad" userId="b551bae6-f21d-4e7b-84dc-55fb6014cb8a" providerId="ADAL" clId="{7804FD26-3BA0-4CD3-BD90-3EC6979AD010}" dt="2024-04-25T10:33:38.116" v="1761" actId="790"/>
          <ac:spMkLst>
            <pc:docMk/>
            <pc:sldMk cId="2228463001" sldId="256"/>
            <ac:spMk id="8" creationId="{DD906445-3E35-2E9F-B595-3129C5874DFB}"/>
          </ac:spMkLst>
        </pc:spChg>
        <pc:spChg chg="mod">
          <ac:chgData name="Gunnlaug Daugstad" userId="b551bae6-f21d-4e7b-84dc-55fb6014cb8a" providerId="ADAL" clId="{7804FD26-3BA0-4CD3-BD90-3EC6979AD010}" dt="2024-04-25T10:33:38.115" v="1760" actId="790"/>
          <ac:spMkLst>
            <pc:docMk/>
            <pc:sldMk cId="2228463001" sldId="256"/>
            <ac:spMk id="9" creationId="{D51E3C3D-6AD4-BD80-4223-22C821BDCCDD}"/>
          </ac:spMkLst>
        </pc:spChg>
      </pc:sldChg>
      <pc:sldChg chg="modSp mod modNotes">
        <pc:chgData name="Gunnlaug Daugstad" userId="b551bae6-f21d-4e7b-84dc-55fb6014cb8a" providerId="ADAL" clId="{7804FD26-3BA0-4CD3-BD90-3EC6979AD010}" dt="2024-05-16T06:14:54.931" v="3075" actId="1076"/>
        <pc:sldMkLst>
          <pc:docMk/>
          <pc:sldMk cId="3911205070" sldId="2147471619"/>
        </pc:sldMkLst>
        <pc:spChg chg="mod">
          <ac:chgData name="Gunnlaug Daugstad" userId="b551bae6-f21d-4e7b-84dc-55fb6014cb8a" providerId="ADAL" clId="{7804FD26-3BA0-4CD3-BD90-3EC6979AD010}" dt="2024-04-25T10:33:38.185" v="1834" actId="790"/>
          <ac:spMkLst>
            <pc:docMk/>
            <pc:sldMk cId="3911205070" sldId="2147471619"/>
            <ac:spMk id="2" creationId="{01A66061-3620-39C8-2D07-4E28AFCCC2A6}"/>
          </ac:spMkLst>
        </pc:spChg>
        <pc:spChg chg="mod">
          <ac:chgData name="Gunnlaug Daugstad" userId="b551bae6-f21d-4e7b-84dc-55fb6014cb8a" providerId="ADAL" clId="{7804FD26-3BA0-4CD3-BD90-3EC6979AD010}" dt="2024-05-16T06:14:54.931" v="3075" actId="1076"/>
          <ac:spMkLst>
            <pc:docMk/>
            <pc:sldMk cId="3911205070" sldId="2147471619"/>
            <ac:spMk id="3" creationId="{2D9485FF-8128-C4B8-8628-9AD5EFD09726}"/>
          </ac:spMkLst>
        </pc:spChg>
        <pc:spChg chg="mod">
          <ac:chgData name="Gunnlaug Daugstad" userId="b551bae6-f21d-4e7b-84dc-55fb6014cb8a" providerId="ADAL" clId="{7804FD26-3BA0-4CD3-BD90-3EC6979AD010}" dt="2024-04-25T10:33:38.188" v="1837" actId="790"/>
          <ac:spMkLst>
            <pc:docMk/>
            <pc:sldMk cId="3911205070" sldId="2147471619"/>
            <ac:spMk id="4" creationId="{D83E8C61-5AD3-98EA-558E-574348FEF32D}"/>
          </ac:spMkLst>
        </pc:spChg>
        <pc:spChg chg="mod">
          <ac:chgData name="Gunnlaug Daugstad" userId="b551bae6-f21d-4e7b-84dc-55fb6014cb8a" providerId="ADAL" clId="{7804FD26-3BA0-4CD3-BD90-3EC6979AD010}" dt="2024-04-25T10:33:38.189" v="1838" actId="790"/>
          <ac:spMkLst>
            <pc:docMk/>
            <pc:sldMk cId="3911205070" sldId="2147471619"/>
            <ac:spMk id="5" creationId="{86ABB67F-CBA8-34F8-45D8-B881CA38DC60}"/>
          </ac:spMkLst>
        </pc:spChg>
        <pc:spChg chg="mod">
          <ac:chgData name="Gunnlaug Daugstad" userId="b551bae6-f21d-4e7b-84dc-55fb6014cb8a" providerId="ADAL" clId="{7804FD26-3BA0-4CD3-BD90-3EC6979AD010}" dt="2024-04-25T10:33:38.186" v="1835" actId="790"/>
          <ac:spMkLst>
            <pc:docMk/>
            <pc:sldMk cId="3911205070" sldId="2147471619"/>
            <ac:spMk id="6" creationId="{53A25F0A-1536-8B69-3267-3B0DB6FC6D8B}"/>
          </ac:spMkLst>
        </pc:spChg>
        <pc:spChg chg="mod">
          <ac:chgData name="Gunnlaug Daugstad" userId="b551bae6-f21d-4e7b-84dc-55fb6014cb8a" providerId="ADAL" clId="{7804FD26-3BA0-4CD3-BD90-3EC6979AD010}" dt="2024-04-25T10:33:38.188" v="1836" actId="790"/>
          <ac:spMkLst>
            <pc:docMk/>
            <pc:sldMk cId="3911205070" sldId="2147471619"/>
            <ac:spMk id="7" creationId="{F0A3C818-537C-F038-740D-D6B65E84E37B}"/>
          </ac:spMkLst>
        </pc:spChg>
      </pc:sldChg>
      <pc:sldChg chg="modSp mod modNotes">
        <pc:chgData name="Gunnlaug Daugstad" userId="b551bae6-f21d-4e7b-84dc-55fb6014cb8a" providerId="ADAL" clId="{7804FD26-3BA0-4CD3-BD90-3EC6979AD010}" dt="2024-04-25T10:33:38.170" v="1820" actId="790"/>
        <pc:sldMkLst>
          <pc:docMk/>
          <pc:sldMk cId="796836720" sldId="2147471621"/>
        </pc:sldMkLst>
        <pc:spChg chg="mod">
          <ac:chgData name="Gunnlaug Daugstad" userId="b551bae6-f21d-4e7b-84dc-55fb6014cb8a" providerId="ADAL" clId="{7804FD26-3BA0-4CD3-BD90-3EC6979AD010}" dt="2024-04-25T10:33:38.168" v="1815" actId="790"/>
          <ac:spMkLst>
            <pc:docMk/>
            <pc:sldMk cId="796836720" sldId="2147471621"/>
            <ac:spMk id="2" creationId="{312A2486-D813-1A5A-12F2-C5F68C2B173C}"/>
          </ac:spMkLst>
        </pc:spChg>
        <pc:spChg chg="mod">
          <ac:chgData name="Gunnlaug Daugstad" userId="b551bae6-f21d-4e7b-84dc-55fb6014cb8a" providerId="ADAL" clId="{7804FD26-3BA0-4CD3-BD90-3EC6979AD010}" dt="2024-04-25T10:33:38.168" v="1816" actId="790"/>
          <ac:spMkLst>
            <pc:docMk/>
            <pc:sldMk cId="796836720" sldId="2147471621"/>
            <ac:spMk id="3" creationId="{256AC413-A14C-BC64-9EB8-E96DFCA03E62}"/>
          </ac:spMkLst>
        </pc:spChg>
        <pc:spChg chg="mod">
          <ac:chgData name="Gunnlaug Daugstad" userId="b551bae6-f21d-4e7b-84dc-55fb6014cb8a" providerId="ADAL" clId="{7804FD26-3BA0-4CD3-BD90-3EC6979AD010}" dt="2024-04-25T10:33:38.169" v="1817" actId="790"/>
          <ac:spMkLst>
            <pc:docMk/>
            <pc:sldMk cId="796836720" sldId="2147471621"/>
            <ac:spMk id="4" creationId="{BF658229-92D2-8696-6E8A-6A9407FB6A11}"/>
          </ac:spMkLst>
        </pc:spChg>
        <pc:spChg chg="mod">
          <ac:chgData name="Gunnlaug Daugstad" userId="b551bae6-f21d-4e7b-84dc-55fb6014cb8a" providerId="ADAL" clId="{7804FD26-3BA0-4CD3-BD90-3EC6979AD010}" dt="2024-04-25T10:33:38.169" v="1818" actId="790"/>
          <ac:spMkLst>
            <pc:docMk/>
            <pc:sldMk cId="796836720" sldId="2147471621"/>
            <ac:spMk id="5" creationId="{94BC1E94-0DFC-E319-8C4C-D9EE86D3A25F}"/>
          </ac:spMkLst>
        </pc:spChg>
      </pc:sldChg>
      <pc:sldChg chg="modSp mod modShow modNotes">
        <pc:chgData name="Gunnlaug Daugstad" userId="b551bae6-f21d-4e7b-84dc-55fb6014cb8a" providerId="ADAL" clId="{7804FD26-3BA0-4CD3-BD90-3EC6979AD010}" dt="2024-05-14T13:20:09.940" v="2973" actId="20577"/>
        <pc:sldMkLst>
          <pc:docMk/>
          <pc:sldMk cId="1534156122" sldId="2147471624"/>
        </pc:sldMkLst>
        <pc:spChg chg="mod">
          <ac:chgData name="Gunnlaug Daugstad" userId="b551bae6-f21d-4e7b-84dc-55fb6014cb8a" providerId="ADAL" clId="{7804FD26-3BA0-4CD3-BD90-3EC6979AD010}" dt="2024-04-25T10:33:38.179" v="1827" actId="790"/>
          <ac:spMkLst>
            <pc:docMk/>
            <pc:sldMk cId="1534156122" sldId="2147471624"/>
            <ac:spMk id="3" creationId="{EB6B2595-F77F-185C-6129-3CA79CA7BFE7}"/>
          </ac:spMkLst>
        </pc:spChg>
        <pc:spChg chg="mod">
          <ac:chgData name="Gunnlaug Daugstad" userId="b551bae6-f21d-4e7b-84dc-55fb6014cb8a" providerId="ADAL" clId="{7804FD26-3BA0-4CD3-BD90-3EC6979AD010}" dt="2024-04-25T10:33:38.180" v="1829" actId="790"/>
          <ac:spMkLst>
            <pc:docMk/>
            <pc:sldMk cId="1534156122" sldId="2147471624"/>
            <ac:spMk id="4" creationId="{6D1055FB-DF8B-F8D1-22A5-D69D88E2A549}"/>
          </ac:spMkLst>
        </pc:spChg>
        <pc:spChg chg="mod">
          <ac:chgData name="Gunnlaug Daugstad" userId="b551bae6-f21d-4e7b-84dc-55fb6014cb8a" providerId="ADAL" clId="{7804FD26-3BA0-4CD3-BD90-3EC6979AD010}" dt="2024-04-25T10:33:38.180" v="1830" actId="790"/>
          <ac:spMkLst>
            <pc:docMk/>
            <pc:sldMk cId="1534156122" sldId="2147471624"/>
            <ac:spMk id="5" creationId="{A01E1731-30A0-57AE-57E9-0E8B4088174E}"/>
          </ac:spMkLst>
        </pc:spChg>
        <pc:spChg chg="mod">
          <ac:chgData name="Gunnlaug Daugstad" userId="b551bae6-f21d-4e7b-84dc-55fb6014cb8a" providerId="ADAL" clId="{7804FD26-3BA0-4CD3-BD90-3EC6979AD010}" dt="2024-04-25T10:33:38.181" v="1831" actId="790"/>
          <ac:spMkLst>
            <pc:docMk/>
            <pc:sldMk cId="1534156122" sldId="2147471624"/>
            <ac:spMk id="6" creationId="{85352232-D67B-251D-314D-DF6CADC7B00F}"/>
          </ac:spMkLst>
        </pc:spChg>
        <pc:spChg chg="mod">
          <ac:chgData name="Gunnlaug Daugstad" userId="b551bae6-f21d-4e7b-84dc-55fb6014cb8a" providerId="ADAL" clId="{7804FD26-3BA0-4CD3-BD90-3EC6979AD010}" dt="2024-05-14T13:20:09.940" v="2973" actId="20577"/>
          <ac:spMkLst>
            <pc:docMk/>
            <pc:sldMk cId="1534156122" sldId="2147471624"/>
            <ac:spMk id="7" creationId="{32D30609-DE0B-A37C-E4FB-5474C8AF9B4B}"/>
          </ac:spMkLst>
        </pc:spChg>
      </pc:sldChg>
      <pc:sldChg chg="modSp mod modNotes">
        <pc:chgData name="Gunnlaug Daugstad" userId="b551bae6-f21d-4e7b-84dc-55fb6014cb8a" providerId="ADAL" clId="{7804FD26-3BA0-4CD3-BD90-3EC6979AD010}" dt="2024-05-14T11:23:02.040" v="2843" actId="14100"/>
        <pc:sldMkLst>
          <pc:docMk/>
          <pc:sldMk cId="2186151734" sldId="2147471649"/>
        </pc:sldMkLst>
        <pc:spChg chg="mod">
          <ac:chgData name="Gunnlaug Daugstad" userId="b551bae6-f21d-4e7b-84dc-55fb6014cb8a" providerId="ADAL" clId="{7804FD26-3BA0-4CD3-BD90-3EC6979AD010}" dt="2024-05-14T11:23:02.040" v="2843" actId="14100"/>
          <ac:spMkLst>
            <pc:docMk/>
            <pc:sldMk cId="2186151734" sldId="2147471649"/>
            <ac:spMk id="2" creationId="{E0ED630C-34D7-D088-ED59-F45BC2C94F6A}"/>
          </ac:spMkLst>
        </pc:spChg>
        <pc:spChg chg="mod">
          <ac:chgData name="Gunnlaug Daugstad" userId="b551bae6-f21d-4e7b-84dc-55fb6014cb8a" providerId="ADAL" clId="{7804FD26-3BA0-4CD3-BD90-3EC6979AD010}" dt="2024-04-25T10:33:38.172" v="1821" actId="790"/>
          <ac:spMkLst>
            <pc:docMk/>
            <pc:sldMk cId="2186151734" sldId="2147471649"/>
            <ac:spMk id="4" creationId="{F2D19308-3531-37E8-9FC6-4AD6111DCA6B}"/>
          </ac:spMkLst>
        </pc:spChg>
        <pc:spChg chg="mod">
          <ac:chgData name="Gunnlaug Daugstad" userId="b551bae6-f21d-4e7b-84dc-55fb6014cb8a" providerId="ADAL" clId="{7804FD26-3BA0-4CD3-BD90-3EC6979AD010}" dt="2024-04-25T10:33:38.172" v="1822" actId="790"/>
          <ac:spMkLst>
            <pc:docMk/>
            <pc:sldMk cId="2186151734" sldId="2147471649"/>
            <ac:spMk id="5" creationId="{F94323F2-4ED7-0496-4BA0-33A6883649F8}"/>
          </ac:spMkLst>
        </pc:spChg>
        <pc:spChg chg="mod">
          <ac:chgData name="Gunnlaug Daugstad" userId="b551bae6-f21d-4e7b-84dc-55fb6014cb8a" providerId="ADAL" clId="{7804FD26-3BA0-4CD3-BD90-3EC6979AD010}" dt="2024-04-25T10:33:38.174" v="1824" actId="790"/>
          <ac:spMkLst>
            <pc:docMk/>
            <pc:sldMk cId="2186151734" sldId="2147471649"/>
            <ac:spMk id="8" creationId="{1F6DD0CC-68E3-391E-42E5-BA99BCB473E8}"/>
          </ac:spMkLst>
        </pc:spChg>
      </pc:sldChg>
      <pc:sldChg chg="modSp mod delCm modNotes">
        <pc:chgData name="Gunnlaug Daugstad" userId="b551bae6-f21d-4e7b-84dc-55fb6014cb8a" providerId="ADAL" clId="{7804FD26-3BA0-4CD3-BD90-3EC6979AD010}" dt="2024-05-14T13:09:48.866" v="2939" actId="20577"/>
        <pc:sldMkLst>
          <pc:docMk/>
          <pc:sldMk cId="1819782403" sldId="2147471651"/>
        </pc:sldMkLst>
        <pc:spChg chg="mod">
          <ac:chgData name="Gunnlaug Daugstad" userId="b551bae6-f21d-4e7b-84dc-55fb6014cb8a" providerId="ADAL" clId="{7804FD26-3BA0-4CD3-BD90-3EC6979AD010}" dt="2024-04-25T10:33:38.134" v="1775" actId="790"/>
          <ac:spMkLst>
            <pc:docMk/>
            <pc:sldMk cId="1819782403" sldId="2147471651"/>
            <ac:spMk id="2" creationId="{803B90F2-16FE-B2D7-A80E-8460861338BB}"/>
          </ac:spMkLst>
        </pc:spChg>
        <pc:spChg chg="mod">
          <ac:chgData name="Gunnlaug Daugstad" userId="b551bae6-f21d-4e7b-84dc-55fb6014cb8a" providerId="ADAL" clId="{7804FD26-3BA0-4CD3-BD90-3EC6979AD010}" dt="2024-04-25T10:33:38.135" v="1776" actId="790"/>
          <ac:spMkLst>
            <pc:docMk/>
            <pc:sldMk cId="1819782403" sldId="2147471651"/>
            <ac:spMk id="4" creationId="{A316D27C-5184-B6E1-FA29-F0580FD494F6}"/>
          </ac:spMkLst>
        </pc:spChg>
        <pc:spChg chg="mod">
          <ac:chgData name="Gunnlaug Daugstad" userId="b551bae6-f21d-4e7b-84dc-55fb6014cb8a" providerId="ADAL" clId="{7804FD26-3BA0-4CD3-BD90-3EC6979AD010}" dt="2024-04-25T10:33:38.132" v="1773" actId="790"/>
          <ac:spMkLst>
            <pc:docMk/>
            <pc:sldMk cId="1819782403" sldId="2147471651"/>
            <ac:spMk id="6" creationId="{48001BCE-EAA6-A853-995F-BA8D9AB13A33}"/>
          </ac:spMkLst>
        </pc:spChg>
        <pc:spChg chg="mod">
          <ac:chgData name="Gunnlaug Daugstad" userId="b551bae6-f21d-4e7b-84dc-55fb6014cb8a" providerId="ADAL" clId="{7804FD26-3BA0-4CD3-BD90-3EC6979AD010}" dt="2024-05-14T13:09:48.866" v="2939" actId="20577"/>
          <ac:spMkLst>
            <pc:docMk/>
            <pc:sldMk cId="1819782403" sldId="2147471651"/>
            <ac:spMk id="7" creationId="{B89FCA58-9CD6-F28A-2939-B0602DB3A393}"/>
          </ac:spMkLst>
        </pc:spChg>
        <pc:spChg chg="mod">
          <ac:chgData name="Gunnlaug Daugstad" userId="b551bae6-f21d-4e7b-84dc-55fb6014cb8a" providerId="ADAL" clId="{7804FD26-3BA0-4CD3-BD90-3EC6979AD010}" dt="2024-04-25T10:33:38.134" v="1774" actId="790"/>
          <ac:spMkLst>
            <pc:docMk/>
            <pc:sldMk cId="1819782403" sldId="2147471651"/>
            <ac:spMk id="10" creationId="{31421F89-958C-7C7C-8838-915B1A29D13B}"/>
          </ac:spMkLst>
        </pc:spChg>
        <pc:spChg chg="mod">
          <ac:chgData name="Gunnlaug Daugstad" userId="b551bae6-f21d-4e7b-84dc-55fb6014cb8a" providerId="ADAL" clId="{7804FD26-3BA0-4CD3-BD90-3EC6979AD010}" dt="2024-04-25T10:33:38.137" v="1777" actId="790"/>
          <ac:spMkLst>
            <pc:docMk/>
            <pc:sldMk cId="1819782403" sldId="2147471651"/>
            <ac:spMk id="11" creationId="{FE20F80D-9079-99F5-EEB4-E35FAC012514}"/>
          </ac:spMkLst>
        </pc:spChg>
        <pc:picChg chg="mod">
          <ac:chgData name="Gunnlaug Daugstad" userId="b551bae6-f21d-4e7b-84dc-55fb6014cb8a" providerId="ADAL" clId="{7804FD26-3BA0-4CD3-BD90-3EC6979AD010}" dt="2024-04-25T10:36:38.013" v="2737" actId="1076"/>
          <ac:picMkLst>
            <pc:docMk/>
            <pc:sldMk cId="1819782403" sldId="2147471651"/>
            <ac:picMk id="5" creationId="{966EF466-17C0-2D98-9D45-463FEC57B689}"/>
          </ac:picMkLst>
        </pc:picChg>
      </pc:sldChg>
      <pc:sldChg chg="modSp del mod modShow modNotes">
        <pc:chgData name="Gunnlaug Daugstad" userId="b551bae6-f21d-4e7b-84dc-55fb6014cb8a" providerId="ADAL" clId="{7804FD26-3BA0-4CD3-BD90-3EC6979AD010}" dt="2024-05-14T11:21:51.687" v="2839" actId="47"/>
        <pc:sldMkLst>
          <pc:docMk/>
          <pc:sldMk cId="1516520808" sldId="2147471661"/>
        </pc:sldMkLst>
        <pc:spChg chg="mod">
          <ac:chgData name="Gunnlaug Daugstad" userId="b551bae6-f21d-4e7b-84dc-55fb6014cb8a" providerId="ADAL" clId="{7804FD26-3BA0-4CD3-BD90-3EC6979AD010}" dt="2024-04-25T10:33:38.191" v="1842" actId="790"/>
          <ac:spMkLst>
            <pc:docMk/>
            <pc:sldMk cId="1516520808" sldId="2147471661"/>
            <ac:spMk id="5" creationId="{EC0E6C65-13C7-EF34-E075-AFDD665777BB}"/>
          </ac:spMkLst>
        </pc:spChg>
        <pc:spChg chg="mod">
          <ac:chgData name="Gunnlaug Daugstad" userId="b551bae6-f21d-4e7b-84dc-55fb6014cb8a" providerId="ADAL" clId="{7804FD26-3BA0-4CD3-BD90-3EC6979AD010}" dt="2024-04-25T10:33:38.191" v="1843" actId="790"/>
          <ac:spMkLst>
            <pc:docMk/>
            <pc:sldMk cId="1516520808" sldId="2147471661"/>
            <ac:spMk id="6" creationId="{9434102E-6DA3-7330-2D99-8A46560981A3}"/>
          </ac:spMkLst>
        </pc:spChg>
      </pc:sldChg>
      <pc:sldChg chg="addSp modSp mod modNotes">
        <pc:chgData name="Gunnlaug Daugstad" userId="b551bae6-f21d-4e7b-84dc-55fb6014cb8a" providerId="ADAL" clId="{7804FD26-3BA0-4CD3-BD90-3EC6979AD010}" dt="2024-05-16T06:12:38.178" v="3074" actId="1076"/>
        <pc:sldMkLst>
          <pc:docMk/>
          <pc:sldMk cId="1299652527" sldId="2147471663"/>
        </pc:sldMkLst>
        <pc:spChg chg="mod">
          <ac:chgData name="Gunnlaug Daugstad" userId="b551bae6-f21d-4e7b-84dc-55fb6014cb8a" providerId="ADAL" clId="{7804FD26-3BA0-4CD3-BD90-3EC6979AD010}" dt="2024-05-14T13:07:26.916" v="2930" actId="20577"/>
          <ac:spMkLst>
            <pc:docMk/>
            <pc:sldMk cId="1299652527" sldId="2147471663"/>
            <ac:spMk id="2" creationId="{8DEE2274-71EC-55F7-70A0-BB3005338605}"/>
          </ac:spMkLst>
        </pc:spChg>
        <pc:spChg chg="mod">
          <ac:chgData name="Gunnlaug Daugstad" userId="b551bae6-f21d-4e7b-84dc-55fb6014cb8a" providerId="ADAL" clId="{7804FD26-3BA0-4CD3-BD90-3EC6979AD010}" dt="2024-05-16T06:12:31.057" v="3073" actId="1076"/>
          <ac:spMkLst>
            <pc:docMk/>
            <pc:sldMk cId="1299652527" sldId="2147471663"/>
            <ac:spMk id="3" creationId="{F145EBB0-ECF4-10DB-E206-C016931E0831}"/>
          </ac:spMkLst>
        </pc:spChg>
        <pc:spChg chg="mod">
          <ac:chgData name="Gunnlaug Daugstad" userId="b551bae6-f21d-4e7b-84dc-55fb6014cb8a" providerId="ADAL" clId="{7804FD26-3BA0-4CD3-BD90-3EC6979AD010}" dt="2024-04-25T10:33:38.150" v="1789" actId="790"/>
          <ac:spMkLst>
            <pc:docMk/>
            <pc:sldMk cId="1299652527" sldId="2147471663"/>
            <ac:spMk id="4" creationId="{63EB8016-BC5C-0AEA-6995-15F38FDDA661}"/>
          </ac:spMkLst>
        </pc:spChg>
        <pc:spChg chg="mod">
          <ac:chgData name="Gunnlaug Daugstad" userId="b551bae6-f21d-4e7b-84dc-55fb6014cb8a" providerId="ADAL" clId="{7804FD26-3BA0-4CD3-BD90-3EC6979AD010}" dt="2024-04-25T10:33:38.150" v="1790" actId="790"/>
          <ac:spMkLst>
            <pc:docMk/>
            <pc:sldMk cId="1299652527" sldId="2147471663"/>
            <ac:spMk id="5" creationId="{293A3BDE-7BFF-D149-C631-A519B86EC79F}"/>
          </ac:spMkLst>
        </pc:spChg>
        <pc:spChg chg="mod">
          <ac:chgData name="Gunnlaug Daugstad" userId="b551bae6-f21d-4e7b-84dc-55fb6014cb8a" providerId="ADAL" clId="{7804FD26-3BA0-4CD3-BD90-3EC6979AD010}" dt="2024-04-25T10:33:38.152" v="1791" actId="790"/>
          <ac:spMkLst>
            <pc:docMk/>
            <pc:sldMk cId="1299652527" sldId="2147471663"/>
            <ac:spMk id="6" creationId="{5DF7B43C-B1A3-CEAF-3EEE-A383F7C9D380}"/>
          </ac:spMkLst>
        </pc:spChg>
        <pc:picChg chg="add mod">
          <ac:chgData name="Gunnlaug Daugstad" userId="b551bae6-f21d-4e7b-84dc-55fb6014cb8a" providerId="ADAL" clId="{7804FD26-3BA0-4CD3-BD90-3EC6979AD010}" dt="2024-05-16T06:12:38.178" v="3074" actId="1076"/>
          <ac:picMkLst>
            <pc:docMk/>
            <pc:sldMk cId="1299652527" sldId="2147471663"/>
            <ac:picMk id="7" creationId="{40DC3412-7479-7C69-0E4B-2303DD08447E}"/>
          </ac:picMkLst>
        </pc:picChg>
        <pc:picChg chg="mod">
          <ac:chgData name="Gunnlaug Daugstad" userId="b551bae6-f21d-4e7b-84dc-55fb6014cb8a" providerId="ADAL" clId="{7804FD26-3BA0-4CD3-BD90-3EC6979AD010}" dt="2024-05-14T11:17:24.631" v="2747" actId="1076"/>
          <ac:picMkLst>
            <pc:docMk/>
            <pc:sldMk cId="1299652527" sldId="2147471663"/>
            <ac:picMk id="11" creationId="{2A325BAE-7B74-4557-4FA3-BA088E87222D}"/>
          </ac:picMkLst>
        </pc:picChg>
        <pc:picChg chg="mod">
          <ac:chgData name="Gunnlaug Daugstad" userId="b551bae6-f21d-4e7b-84dc-55fb6014cb8a" providerId="ADAL" clId="{7804FD26-3BA0-4CD3-BD90-3EC6979AD010}" dt="2024-05-14T11:17:33.812" v="2752" actId="1076"/>
          <ac:picMkLst>
            <pc:docMk/>
            <pc:sldMk cId="1299652527" sldId="2147471663"/>
            <ac:picMk id="13" creationId="{D3623D99-12FC-56E1-C322-604B9CA00527}"/>
          </ac:picMkLst>
        </pc:picChg>
        <pc:picChg chg="mod">
          <ac:chgData name="Gunnlaug Daugstad" userId="b551bae6-f21d-4e7b-84dc-55fb6014cb8a" providerId="ADAL" clId="{7804FD26-3BA0-4CD3-BD90-3EC6979AD010}" dt="2024-05-14T11:17:31.004" v="2751" actId="1076"/>
          <ac:picMkLst>
            <pc:docMk/>
            <pc:sldMk cId="1299652527" sldId="2147471663"/>
            <ac:picMk id="16" creationId="{D9E42401-A16B-1EB3-EF93-09859F375D79}"/>
          </ac:picMkLst>
        </pc:picChg>
        <pc:picChg chg="mod">
          <ac:chgData name="Gunnlaug Daugstad" userId="b551bae6-f21d-4e7b-84dc-55fb6014cb8a" providerId="ADAL" clId="{7804FD26-3BA0-4CD3-BD90-3EC6979AD010}" dt="2024-05-14T11:17:26.248" v="2748" actId="1076"/>
          <ac:picMkLst>
            <pc:docMk/>
            <pc:sldMk cId="1299652527" sldId="2147471663"/>
            <ac:picMk id="17" creationId="{2E5505E5-9AAE-125D-F957-E165C5C5CC3B}"/>
          </ac:picMkLst>
        </pc:picChg>
        <pc:picChg chg="mod">
          <ac:chgData name="Gunnlaug Daugstad" userId="b551bae6-f21d-4e7b-84dc-55fb6014cb8a" providerId="ADAL" clId="{7804FD26-3BA0-4CD3-BD90-3EC6979AD010}" dt="2024-05-14T11:17:35.303" v="2753" actId="1076"/>
          <ac:picMkLst>
            <pc:docMk/>
            <pc:sldMk cId="1299652527" sldId="2147471663"/>
            <ac:picMk id="19" creationId="{41781241-962E-926D-E1F8-3B2781741E88}"/>
          </ac:picMkLst>
        </pc:picChg>
        <pc:picChg chg="mod">
          <ac:chgData name="Gunnlaug Daugstad" userId="b551bae6-f21d-4e7b-84dc-55fb6014cb8a" providerId="ADAL" clId="{7804FD26-3BA0-4CD3-BD90-3EC6979AD010}" dt="2024-05-14T11:17:38.143" v="2754" actId="1076"/>
          <ac:picMkLst>
            <pc:docMk/>
            <pc:sldMk cId="1299652527" sldId="2147471663"/>
            <ac:picMk id="20" creationId="{246DCF5D-49AD-DDC7-5E1D-8A4F767D138B}"/>
          </ac:picMkLst>
        </pc:picChg>
        <pc:picChg chg="mod">
          <ac:chgData name="Gunnlaug Daugstad" userId="b551bae6-f21d-4e7b-84dc-55fb6014cb8a" providerId="ADAL" clId="{7804FD26-3BA0-4CD3-BD90-3EC6979AD010}" dt="2024-05-14T11:17:27.732" v="2749" actId="1076"/>
          <ac:picMkLst>
            <pc:docMk/>
            <pc:sldMk cId="1299652527" sldId="2147471663"/>
            <ac:picMk id="22" creationId="{8B73B172-CE41-9C8D-60A4-2618E34E95E6}"/>
          </ac:picMkLst>
        </pc:picChg>
        <pc:picChg chg="mod">
          <ac:chgData name="Gunnlaug Daugstad" userId="b551bae6-f21d-4e7b-84dc-55fb6014cb8a" providerId="ADAL" clId="{7804FD26-3BA0-4CD3-BD90-3EC6979AD010}" dt="2024-05-14T11:17:29.364" v="2750" actId="1076"/>
          <ac:picMkLst>
            <pc:docMk/>
            <pc:sldMk cId="1299652527" sldId="2147471663"/>
            <ac:picMk id="1026" creationId="{09D221FB-F63B-93DF-F156-3219EFFB55E2}"/>
          </ac:picMkLst>
        </pc:picChg>
      </pc:sldChg>
      <pc:sldChg chg="delSp modSp mod ord delCm modNotes">
        <pc:chgData name="Gunnlaug Daugstad" userId="b551bae6-f21d-4e7b-84dc-55fb6014cb8a" providerId="ADAL" clId="{7804FD26-3BA0-4CD3-BD90-3EC6979AD010}" dt="2024-05-16T06:12:18.661" v="3072" actId="14100"/>
        <pc:sldMkLst>
          <pc:docMk/>
          <pc:sldMk cId="1525202342" sldId="2147471665"/>
        </pc:sldMkLst>
        <pc:spChg chg="mod">
          <ac:chgData name="Gunnlaug Daugstad" userId="b551bae6-f21d-4e7b-84dc-55fb6014cb8a" providerId="ADAL" clId="{7804FD26-3BA0-4CD3-BD90-3EC6979AD010}" dt="2024-04-25T10:33:38.153" v="1794" actId="790"/>
          <ac:spMkLst>
            <pc:docMk/>
            <pc:sldMk cId="1525202342" sldId="2147471665"/>
            <ac:spMk id="2" creationId="{6E945D18-46D7-0A53-6B8C-DAAA8474FED8}"/>
          </ac:spMkLst>
        </pc:spChg>
        <pc:spChg chg="mod">
          <ac:chgData name="Gunnlaug Daugstad" userId="b551bae6-f21d-4e7b-84dc-55fb6014cb8a" providerId="ADAL" clId="{7804FD26-3BA0-4CD3-BD90-3EC6979AD010}" dt="2024-04-25T10:33:38.154" v="1795" actId="790"/>
          <ac:spMkLst>
            <pc:docMk/>
            <pc:sldMk cId="1525202342" sldId="2147471665"/>
            <ac:spMk id="3" creationId="{E72106A9-93B2-9F60-DD50-2C33C05B9540}"/>
          </ac:spMkLst>
        </pc:spChg>
        <pc:spChg chg="mod">
          <ac:chgData name="Gunnlaug Daugstad" userId="b551bae6-f21d-4e7b-84dc-55fb6014cb8a" providerId="ADAL" clId="{7804FD26-3BA0-4CD3-BD90-3EC6979AD010}" dt="2024-05-16T06:12:18.661" v="3072" actId="14100"/>
          <ac:spMkLst>
            <pc:docMk/>
            <pc:sldMk cId="1525202342" sldId="2147471665"/>
            <ac:spMk id="4" creationId="{4C396FD9-9EBE-F214-EEA4-774B59CF7BED}"/>
          </ac:spMkLst>
        </pc:spChg>
        <pc:spChg chg="del mod">
          <ac:chgData name="Gunnlaug Daugstad" userId="b551bae6-f21d-4e7b-84dc-55fb6014cb8a" providerId="ADAL" clId="{7804FD26-3BA0-4CD3-BD90-3EC6979AD010}" dt="2024-05-14T12:57:11.986" v="2846" actId="478"/>
          <ac:spMkLst>
            <pc:docMk/>
            <pc:sldMk cId="1525202342" sldId="2147471665"/>
            <ac:spMk id="5" creationId="{39D29CC6-DC8C-8659-A641-DF48897C78C3}"/>
          </ac:spMkLst>
        </pc:spChg>
      </pc:sldChg>
      <pc:sldChg chg="delSp modSp mod modNotes">
        <pc:chgData name="Gunnlaug Daugstad" userId="b551bae6-f21d-4e7b-84dc-55fb6014cb8a" providerId="ADAL" clId="{7804FD26-3BA0-4CD3-BD90-3EC6979AD010}" dt="2024-05-14T12:57:31.417" v="2848" actId="20577"/>
        <pc:sldMkLst>
          <pc:docMk/>
          <pc:sldMk cId="3416202187" sldId="2147471666"/>
        </pc:sldMkLst>
        <pc:spChg chg="mod">
          <ac:chgData name="Gunnlaug Daugstad" userId="b551bae6-f21d-4e7b-84dc-55fb6014cb8a" providerId="ADAL" clId="{7804FD26-3BA0-4CD3-BD90-3EC6979AD010}" dt="2024-04-25T10:33:38.157" v="1800" actId="790"/>
          <ac:spMkLst>
            <pc:docMk/>
            <pc:sldMk cId="3416202187" sldId="2147471666"/>
            <ac:spMk id="3" creationId="{D7584B68-DB7C-9804-5FC3-15887BF58D62}"/>
          </ac:spMkLst>
        </pc:spChg>
        <pc:spChg chg="mod">
          <ac:chgData name="Gunnlaug Daugstad" userId="b551bae6-f21d-4e7b-84dc-55fb6014cb8a" providerId="ADAL" clId="{7804FD26-3BA0-4CD3-BD90-3EC6979AD010}" dt="2024-04-25T10:33:38.158" v="1801" actId="790"/>
          <ac:spMkLst>
            <pc:docMk/>
            <pc:sldMk cId="3416202187" sldId="2147471666"/>
            <ac:spMk id="4" creationId="{9D1F18FD-6104-9D84-E42D-3FB2B238A25E}"/>
          </ac:spMkLst>
        </pc:spChg>
        <pc:spChg chg="mod">
          <ac:chgData name="Gunnlaug Daugstad" userId="b551bae6-f21d-4e7b-84dc-55fb6014cb8a" providerId="ADAL" clId="{7804FD26-3BA0-4CD3-BD90-3EC6979AD010}" dt="2024-04-25T10:33:38.158" v="1802" actId="790"/>
          <ac:spMkLst>
            <pc:docMk/>
            <pc:sldMk cId="3416202187" sldId="2147471666"/>
            <ac:spMk id="5" creationId="{4D16EF0B-2791-2471-754E-41FEF7C48EB7}"/>
          </ac:spMkLst>
        </pc:spChg>
        <pc:spChg chg="mod">
          <ac:chgData name="Gunnlaug Daugstad" userId="b551bae6-f21d-4e7b-84dc-55fb6014cb8a" providerId="ADAL" clId="{7804FD26-3BA0-4CD3-BD90-3EC6979AD010}" dt="2024-04-25T10:33:38.159" v="1803" actId="790"/>
          <ac:spMkLst>
            <pc:docMk/>
            <pc:sldMk cId="3416202187" sldId="2147471666"/>
            <ac:spMk id="7" creationId="{1AF5BA74-CD8D-793D-C34C-BA83DB61888B}"/>
          </ac:spMkLst>
        </pc:spChg>
        <pc:spChg chg="del mod">
          <ac:chgData name="Gunnlaug Daugstad" userId="b551bae6-f21d-4e7b-84dc-55fb6014cb8a" providerId="ADAL" clId="{7804FD26-3BA0-4CD3-BD90-3EC6979AD010}" dt="2024-05-14T11:21:03.682" v="2834" actId="478"/>
          <ac:spMkLst>
            <pc:docMk/>
            <pc:sldMk cId="3416202187" sldId="2147471666"/>
            <ac:spMk id="8" creationId="{01086ED7-139A-4276-4567-8ABD780394CB}"/>
          </ac:spMkLst>
        </pc:spChg>
        <pc:spChg chg="mod">
          <ac:chgData name="Gunnlaug Daugstad" userId="b551bae6-f21d-4e7b-84dc-55fb6014cb8a" providerId="ADAL" clId="{7804FD26-3BA0-4CD3-BD90-3EC6979AD010}" dt="2024-05-14T12:57:31.417" v="2848" actId="20577"/>
          <ac:spMkLst>
            <pc:docMk/>
            <pc:sldMk cId="3416202187" sldId="2147471666"/>
            <ac:spMk id="10" creationId="{4119A983-002A-5110-CE0C-2DC6B9633929}"/>
          </ac:spMkLst>
        </pc:spChg>
      </pc:sldChg>
      <pc:sldChg chg="modSp del mod modShow modNotes">
        <pc:chgData name="Gunnlaug Daugstad" userId="b551bae6-f21d-4e7b-84dc-55fb6014cb8a" providerId="ADAL" clId="{7804FD26-3BA0-4CD3-BD90-3EC6979AD010}" dt="2024-05-14T11:21:18.010" v="2836" actId="47"/>
        <pc:sldMkLst>
          <pc:docMk/>
          <pc:sldMk cId="4265160679" sldId="2147471667"/>
        </pc:sldMkLst>
        <pc:spChg chg="mod">
          <ac:chgData name="Gunnlaug Daugstad" userId="b551bae6-f21d-4e7b-84dc-55fb6014cb8a" providerId="ADAL" clId="{7804FD26-3BA0-4CD3-BD90-3EC6979AD010}" dt="2024-04-25T10:33:38.164" v="1808" actId="790"/>
          <ac:spMkLst>
            <pc:docMk/>
            <pc:sldMk cId="4265160679" sldId="2147471667"/>
            <ac:spMk id="3" creationId="{15934A95-69C0-56FF-F689-895AB103EEC3}"/>
          </ac:spMkLst>
        </pc:spChg>
        <pc:spChg chg="mod">
          <ac:chgData name="Gunnlaug Daugstad" userId="b551bae6-f21d-4e7b-84dc-55fb6014cb8a" providerId="ADAL" clId="{7804FD26-3BA0-4CD3-BD90-3EC6979AD010}" dt="2024-04-25T10:33:38.165" v="1810" actId="790"/>
          <ac:spMkLst>
            <pc:docMk/>
            <pc:sldMk cId="4265160679" sldId="2147471667"/>
            <ac:spMk id="4" creationId="{058570A0-413B-A3FA-A113-047BA6F85AE4}"/>
          </ac:spMkLst>
        </pc:spChg>
        <pc:spChg chg="mod">
          <ac:chgData name="Gunnlaug Daugstad" userId="b551bae6-f21d-4e7b-84dc-55fb6014cb8a" providerId="ADAL" clId="{7804FD26-3BA0-4CD3-BD90-3EC6979AD010}" dt="2024-04-25T10:33:38.166" v="1811" actId="790"/>
          <ac:spMkLst>
            <pc:docMk/>
            <pc:sldMk cId="4265160679" sldId="2147471667"/>
            <ac:spMk id="5" creationId="{D0640F12-48D8-9E98-B0F6-9C6B7359C6CA}"/>
          </ac:spMkLst>
        </pc:spChg>
        <pc:spChg chg="mod">
          <ac:chgData name="Gunnlaug Daugstad" userId="b551bae6-f21d-4e7b-84dc-55fb6014cb8a" providerId="ADAL" clId="{7804FD26-3BA0-4CD3-BD90-3EC6979AD010}" dt="2024-04-25T10:33:38.166" v="1812" actId="790"/>
          <ac:spMkLst>
            <pc:docMk/>
            <pc:sldMk cId="4265160679" sldId="2147471667"/>
            <ac:spMk id="6" creationId="{B4619867-8561-DFAF-701D-7C978A3E185A}"/>
          </ac:spMkLst>
        </pc:spChg>
        <pc:spChg chg="mod">
          <ac:chgData name="Gunnlaug Daugstad" userId="b551bae6-f21d-4e7b-84dc-55fb6014cb8a" providerId="ADAL" clId="{7804FD26-3BA0-4CD3-BD90-3EC6979AD010}" dt="2024-04-25T10:33:38.165" v="1809" actId="790"/>
          <ac:spMkLst>
            <pc:docMk/>
            <pc:sldMk cId="4265160679" sldId="2147471667"/>
            <ac:spMk id="7" creationId="{7E1EFF13-D258-81C6-3B4F-DF66FAD49457}"/>
          </ac:spMkLst>
        </pc:spChg>
      </pc:sldChg>
      <pc:sldChg chg="modSp mod modNotes">
        <pc:chgData name="Gunnlaug Daugstad" userId="b551bae6-f21d-4e7b-84dc-55fb6014cb8a" providerId="ADAL" clId="{7804FD26-3BA0-4CD3-BD90-3EC6979AD010}" dt="2024-04-25T10:33:38.196" v="1851" actId="790"/>
        <pc:sldMkLst>
          <pc:docMk/>
          <pc:sldMk cId="1729687556" sldId="2147471668"/>
        </pc:sldMkLst>
        <pc:spChg chg="mod">
          <ac:chgData name="Gunnlaug Daugstad" userId="b551bae6-f21d-4e7b-84dc-55fb6014cb8a" providerId="ADAL" clId="{7804FD26-3BA0-4CD3-BD90-3EC6979AD010}" dt="2024-04-25T10:33:38.194" v="1846" actId="790"/>
          <ac:spMkLst>
            <pc:docMk/>
            <pc:sldMk cId="1729687556" sldId="2147471668"/>
            <ac:spMk id="6" creationId="{8FEBD8B3-B469-6482-8734-A25FE4848C0B}"/>
          </ac:spMkLst>
        </pc:spChg>
        <pc:spChg chg="mod">
          <ac:chgData name="Gunnlaug Daugstad" userId="b551bae6-f21d-4e7b-84dc-55fb6014cb8a" providerId="ADAL" clId="{7804FD26-3BA0-4CD3-BD90-3EC6979AD010}" dt="2024-04-25T10:33:38.194" v="1847" actId="790"/>
          <ac:spMkLst>
            <pc:docMk/>
            <pc:sldMk cId="1729687556" sldId="2147471668"/>
            <ac:spMk id="7" creationId="{B4C9B16D-3B44-A210-FF28-D6B70C711069}"/>
          </ac:spMkLst>
        </pc:spChg>
        <pc:spChg chg="mod">
          <ac:chgData name="Gunnlaug Daugstad" userId="b551bae6-f21d-4e7b-84dc-55fb6014cb8a" providerId="ADAL" clId="{7804FD26-3BA0-4CD3-BD90-3EC6979AD010}" dt="2024-04-25T10:33:38.195" v="1848" actId="790"/>
          <ac:spMkLst>
            <pc:docMk/>
            <pc:sldMk cId="1729687556" sldId="2147471668"/>
            <ac:spMk id="8" creationId="{85BFF991-C34F-56EE-1ED4-1A14AC659862}"/>
          </ac:spMkLst>
        </pc:spChg>
        <pc:spChg chg="mod">
          <ac:chgData name="Gunnlaug Daugstad" userId="b551bae6-f21d-4e7b-84dc-55fb6014cb8a" providerId="ADAL" clId="{7804FD26-3BA0-4CD3-BD90-3EC6979AD010}" dt="2024-04-25T10:33:38.195" v="1849" actId="790"/>
          <ac:spMkLst>
            <pc:docMk/>
            <pc:sldMk cId="1729687556" sldId="2147471668"/>
            <ac:spMk id="9" creationId="{D3DD8946-24CF-3BFF-9F85-65C32A308D4B}"/>
          </ac:spMkLst>
        </pc:spChg>
      </pc:sldChg>
      <pc:sldChg chg="modSp mod modNotes">
        <pc:chgData name="Gunnlaug Daugstad" userId="b551bae6-f21d-4e7b-84dc-55fb6014cb8a" providerId="ADAL" clId="{7804FD26-3BA0-4CD3-BD90-3EC6979AD010}" dt="2024-04-25T10:33:38.203" v="1859" actId="790"/>
        <pc:sldMkLst>
          <pc:docMk/>
          <pc:sldMk cId="2485011513" sldId="2147471669"/>
        </pc:sldMkLst>
        <pc:spChg chg="mod">
          <ac:chgData name="Gunnlaug Daugstad" userId="b551bae6-f21d-4e7b-84dc-55fb6014cb8a" providerId="ADAL" clId="{7804FD26-3BA0-4CD3-BD90-3EC6979AD010}" dt="2024-04-25T10:33:38.200" v="1854" actId="790"/>
          <ac:spMkLst>
            <pc:docMk/>
            <pc:sldMk cId="2485011513" sldId="2147471669"/>
            <ac:spMk id="2" creationId="{1C5716DE-70F7-A6D1-92C6-A93635513F05}"/>
          </ac:spMkLst>
        </pc:spChg>
        <pc:spChg chg="mod">
          <ac:chgData name="Gunnlaug Daugstad" userId="b551bae6-f21d-4e7b-84dc-55fb6014cb8a" providerId="ADAL" clId="{7804FD26-3BA0-4CD3-BD90-3EC6979AD010}" dt="2024-04-25T10:33:38.197" v="1852" actId="790"/>
          <ac:spMkLst>
            <pc:docMk/>
            <pc:sldMk cId="2485011513" sldId="2147471669"/>
            <ac:spMk id="4" creationId="{E9391CA5-4A60-2504-7570-9D4A3A17F34E}"/>
          </ac:spMkLst>
        </pc:spChg>
        <pc:spChg chg="mod">
          <ac:chgData name="Gunnlaug Daugstad" userId="b551bae6-f21d-4e7b-84dc-55fb6014cb8a" providerId="ADAL" clId="{7804FD26-3BA0-4CD3-BD90-3EC6979AD010}" dt="2024-04-25T10:33:38.197" v="1853" actId="790"/>
          <ac:spMkLst>
            <pc:docMk/>
            <pc:sldMk cId="2485011513" sldId="2147471669"/>
            <ac:spMk id="5" creationId="{5451A813-E540-C8C0-8684-D4F7A45EC293}"/>
          </ac:spMkLst>
        </pc:spChg>
        <pc:spChg chg="mod">
          <ac:chgData name="Gunnlaug Daugstad" userId="b551bae6-f21d-4e7b-84dc-55fb6014cb8a" providerId="ADAL" clId="{7804FD26-3BA0-4CD3-BD90-3EC6979AD010}" dt="2024-04-25T10:33:38.200" v="1855" actId="790"/>
          <ac:spMkLst>
            <pc:docMk/>
            <pc:sldMk cId="2485011513" sldId="2147471669"/>
            <ac:spMk id="8" creationId="{27C93A4E-58B2-BB04-5D55-917C31664D66}"/>
          </ac:spMkLst>
        </pc:spChg>
        <pc:spChg chg="mod">
          <ac:chgData name="Gunnlaug Daugstad" userId="b551bae6-f21d-4e7b-84dc-55fb6014cb8a" providerId="ADAL" clId="{7804FD26-3BA0-4CD3-BD90-3EC6979AD010}" dt="2024-04-25T10:33:38.201" v="1856" actId="790"/>
          <ac:spMkLst>
            <pc:docMk/>
            <pc:sldMk cId="2485011513" sldId="2147471669"/>
            <ac:spMk id="9" creationId="{970FD883-C80D-A265-0A72-B0E461F6CE97}"/>
          </ac:spMkLst>
        </pc:spChg>
        <pc:spChg chg="mod">
          <ac:chgData name="Gunnlaug Daugstad" userId="b551bae6-f21d-4e7b-84dc-55fb6014cb8a" providerId="ADAL" clId="{7804FD26-3BA0-4CD3-BD90-3EC6979AD010}" dt="2024-04-25T10:33:38.201" v="1857" actId="790"/>
          <ac:spMkLst>
            <pc:docMk/>
            <pc:sldMk cId="2485011513" sldId="2147471669"/>
            <ac:spMk id="19" creationId="{C8A91B9B-89F6-C657-D16F-A446C7A89AF3}"/>
          </ac:spMkLst>
        </pc:spChg>
      </pc:sldChg>
      <pc:sldChg chg="modSp mod modNotes">
        <pc:chgData name="Gunnlaug Daugstad" userId="b551bae6-f21d-4e7b-84dc-55fb6014cb8a" providerId="ADAL" clId="{7804FD26-3BA0-4CD3-BD90-3EC6979AD010}" dt="2024-04-25T10:33:38.209" v="1866" actId="790"/>
        <pc:sldMkLst>
          <pc:docMk/>
          <pc:sldMk cId="3099500464" sldId="2147471670"/>
        </pc:sldMkLst>
        <pc:spChg chg="mod">
          <ac:chgData name="Gunnlaug Daugstad" userId="b551bae6-f21d-4e7b-84dc-55fb6014cb8a" providerId="ADAL" clId="{7804FD26-3BA0-4CD3-BD90-3EC6979AD010}" dt="2024-04-25T10:33:38.205" v="1860" actId="790"/>
          <ac:spMkLst>
            <pc:docMk/>
            <pc:sldMk cId="3099500464" sldId="2147471670"/>
            <ac:spMk id="2" creationId="{1426C4D7-ED1D-13B8-8349-31F9F7170A8B}"/>
          </ac:spMkLst>
        </pc:spChg>
        <pc:spChg chg="mod">
          <ac:chgData name="Gunnlaug Daugstad" userId="b551bae6-f21d-4e7b-84dc-55fb6014cb8a" providerId="ADAL" clId="{7804FD26-3BA0-4CD3-BD90-3EC6979AD010}" dt="2024-04-25T10:33:38.207" v="1862" actId="790"/>
          <ac:spMkLst>
            <pc:docMk/>
            <pc:sldMk cId="3099500464" sldId="2147471670"/>
            <ac:spMk id="3" creationId="{0609F847-753B-6AC9-9385-2AB0C329B7A0}"/>
          </ac:spMkLst>
        </pc:spChg>
        <pc:spChg chg="mod">
          <ac:chgData name="Gunnlaug Daugstad" userId="b551bae6-f21d-4e7b-84dc-55fb6014cb8a" providerId="ADAL" clId="{7804FD26-3BA0-4CD3-BD90-3EC6979AD010}" dt="2024-04-25T10:33:38.207" v="1863" actId="790"/>
          <ac:spMkLst>
            <pc:docMk/>
            <pc:sldMk cId="3099500464" sldId="2147471670"/>
            <ac:spMk id="4" creationId="{197EA9A3-922E-A739-F4EA-08C1490BE7EE}"/>
          </ac:spMkLst>
        </pc:spChg>
        <pc:spChg chg="mod">
          <ac:chgData name="Gunnlaug Daugstad" userId="b551bae6-f21d-4e7b-84dc-55fb6014cb8a" providerId="ADAL" clId="{7804FD26-3BA0-4CD3-BD90-3EC6979AD010}" dt="2024-04-25T10:33:38.208" v="1864" actId="790"/>
          <ac:spMkLst>
            <pc:docMk/>
            <pc:sldMk cId="3099500464" sldId="2147471670"/>
            <ac:spMk id="5" creationId="{38F838F2-15D9-2028-6574-5EC0E8DF296D}"/>
          </ac:spMkLst>
        </pc:spChg>
        <pc:spChg chg="mod">
          <ac:chgData name="Gunnlaug Daugstad" userId="b551bae6-f21d-4e7b-84dc-55fb6014cb8a" providerId="ADAL" clId="{7804FD26-3BA0-4CD3-BD90-3EC6979AD010}" dt="2024-04-25T10:33:38.205" v="1861" actId="790"/>
          <ac:spMkLst>
            <pc:docMk/>
            <pc:sldMk cId="3099500464" sldId="2147471670"/>
            <ac:spMk id="6" creationId="{EB7D4BAC-B2B9-B9F2-E77C-34E563CC027A}"/>
          </ac:spMkLst>
        </pc:spChg>
      </pc:sldChg>
      <pc:sldChg chg="modSp mod modNotes">
        <pc:chgData name="Gunnlaug Daugstad" userId="b551bae6-f21d-4e7b-84dc-55fb6014cb8a" providerId="ADAL" clId="{7804FD26-3BA0-4CD3-BD90-3EC6979AD010}" dt="2024-04-25T10:33:38.213" v="1871" actId="790"/>
        <pc:sldMkLst>
          <pc:docMk/>
          <pc:sldMk cId="1208835785" sldId="2147471671"/>
        </pc:sldMkLst>
        <pc:spChg chg="mod">
          <ac:chgData name="Gunnlaug Daugstad" userId="b551bae6-f21d-4e7b-84dc-55fb6014cb8a" providerId="ADAL" clId="{7804FD26-3BA0-4CD3-BD90-3EC6979AD010}" dt="2024-04-25T10:33:38.212" v="1869" actId="790"/>
          <ac:spMkLst>
            <pc:docMk/>
            <pc:sldMk cId="1208835785" sldId="2147471671"/>
            <ac:spMk id="2" creationId="{6F170208-40CD-B946-DBD6-8606650F6FAA}"/>
          </ac:spMkLst>
        </pc:spChg>
        <pc:spChg chg="mod">
          <ac:chgData name="Gunnlaug Daugstad" userId="b551bae6-f21d-4e7b-84dc-55fb6014cb8a" providerId="ADAL" clId="{7804FD26-3BA0-4CD3-BD90-3EC6979AD010}" dt="2024-04-25T10:33:38.209" v="1867" actId="790"/>
          <ac:spMkLst>
            <pc:docMk/>
            <pc:sldMk cId="1208835785" sldId="2147471671"/>
            <ac:spMk id="5" creationId="{A18AF480-F522-C489-CF66-6EAEE59058FB}"/>
          </ac:spMkLst>
        </pc:spChg>
        <pc:spChg chg="mod">
          <ac:chgData name="Gunnlaug Daugstad" userId="b551bae6-f21d-4e7b-84dc-55fb6014cb8a" providerId="ADAL" clId="{7804FD26-3BA0-4CD3-BD90-3EC6979AD010}" dt="2024-04-25T10:33:38.210" v="1868" actId="790"/>
          <ac:spMkLst>
            <pc:docMk/>
            <pc:sldMk cId="1208835785" sldId="2147471671"/>
            <ac:spMk id="8" creationId="{5119F82A-4792-67AD-CD5F-63FEAF227C05}"/>
          </ac:spMkLst>
        </pc:spChg>
      </pc:sldChg>
      <pc:sldChg chg="modSp mod modShow modNotes">
        <pc:chgData name="Gunnlaug Daugstad" userId="b551bae6-f21d-4e7b-84dc-55fb6014cb8a" providerId="ADAL" clId="{7804FD26-3BA0-4CD3-BD90-3EC6979AD010}" dt="2024-04-25T10:33:38.217" v="1877" actId="790"/>
        <pc:sldMkLst>
          <pc:docMk/>
          <pc:sldMk cId="1041737622" sldId="2147471672"/>
        </pc:sldMkLst>
        <pc:spChg chg="mod">
          <ac:chgData name="Gunnlaug Daugstad" userId="b551bae6-f21d-4e7b-84dc-55fb6014cb8a" providerId="ADAL" clId="{7804FD26-3BA0-4CD3-BD90-3EC6979AD010}" dt="2024-04-25T10:33:38.213" v="1872" actId="790"/>
          <ac:spMkLst>
            <pc:docMk/>
            <pc:sldMk cId="1041737622" sldId="2147471672"/>
            <ac:spMk id="3" creationId="{6259B901-CEBA-BF9E-D4C1-6E1BCA828CD8}"/>
          </ac:spMkLst>
        </pc:spChg>
        <pc:spChg chg="mod">
          <ac:chgData name="Gunnlaug Daugstad" userId="b551bae6-f21d-4e7b-84dc-55fb6014cb8a" providerId="ADAL" clId="{7804FD26-3BA0-4CD3-BD90-3EC6979AD010}" dt="2024-04-25T10:33:38.214" v="1873" actId="790"/>
          <ac:spMkLst>
            <pc:docMk/>
            <pc:sldMk cId="1041737622" sldId="2147471672"/>
            <ac:spMk id="4" creationId="{0437C647-F916-9F15-B849-D8E7807A622C}"/>
          </ac:spMkLst>
        </pc:spChg>
        <pc:spChg chg="mod">
          <ac:chgData name="Gunnlaug Daugstad" userId="b551bae6-f21d-4e7b-84dc-55fb6014cb8a" providerId="ADAL" clId="{7804FD26-3BA0-4CD3-BD90-3EC6979AD010}" dt="2024-04-25T10:33:38.214" v="1874" actId="790"/>
          <ac:spMkLst>
            <pc:docMk/>
            <pc:sldMk cId="1041737622" sldId="2147471672"/>
            <ac:spMk id="5" creationId="{685BCBEE-DF34-9ECE-EE6C-71C74AB7594B}"/>
          </ac:spMkLst>
        </pc:spChg>
        <pc:spChg chg="mod">
          <ac:chgData name="Gunnlaug Daugstad" userId="b551bae6-f21d-4e7b-84dc-55fb6014cb8a" providerId="ADAL" clId="{7804FD26-3BA0-4CD3-BD90-3EC6979AD010}" dt="2024-04-25T10:33:38.216" v="1875" actId="790"/>
          <ac:spMkLst>
            <pc:docMk/>
            <pc:sldMk cId="1041737622" sldId="2147471672"/>
            <ac:spMk id="6" creationId="{06F6ECB5-6E0F-8187-6414-393F90E251BC}"/>
          </ac:spMkLst>
        </pc:spChg>
      </pc:sldChg>
      <pc:sldChg chg="modSp mod modNotes">
        <pc:chgData name="Gunnlaug Daugstad" userId="b551bae6-f21d-4e7b-84dc-55fb6014cb8a" providerId="ADAL" clId="{7804FD26-3BA0-4CD3-BD90-3EC6979AD010}" dt="2024-04-25T10:33:38.220" v="1882" actId="790"/>
        <pc:sldMkLst>
          <pc:docMk/>
          <pc:sldMk cId="3860468495" sldId="2147471673"/>
        </pc:sldMkLst>
        <pc:spChg chg="mod">
          <ac:chgData name="Gunnlaug Daugstad" userId="b551bae6-f21d-4e7b-84dc-55fb6014cb8a" providerId="ADAL" clId="{7804FD26-3BA0-4CD3-BD90-3EC6979AD010}" dt="2024-04-25T10:33:38.218" v="1879" actId="790"/>
          <ac:spMkLst>
            <pc:docMk/>
            <pc:sldMk cId="3860468495" sldId="2147471673"/>
            <ac:spMk id="2" creationId="{78FC15E9-9A59-40AC-EAA5-545E3A1FD429}"/>
          </ac:spMkLst>
        </pc:spChg>
        <pc:spChg chg="mod">
          <ac:chgData name="Gunnlaug Daugstad" userId="b551bae6-f21d-4e7b-84dc-55fb6014cb8a" providerId="ADAL" clId="{7804FD26-3BA0-4CD3-BD90-3EC6979AD010}" dt="2024-04-25T10:33:38.218" v="1880" actId="790"/>
          <ac:spMkLst>
            <pc:docMk/>
            <pc:sldMk cId="3860468495" sldId="2147471673"/>
            <ac:spMk id="3" creationId="{DDB74330-8CC5-62E2-5AF0-B338E1BB3EE1}"/>
          </ac:spMkLst>
        </pc:spChg>
        <pc:spChg chg="mod">
          <ac:chgData name="Gunnlaug Daugstad" userId="b551bae6-f21d-4e7b-84dc-55fb6014cb8a" providerId="ADAL" clId="{7804FD26-3BA0-4CD3-BD90-3EC6979AD010}" dt="2024-04-25T10:33:38.217" v="1878" actId="790"/>
          <ac:spMkLst>
            <pc:docMk/>
            <pc:sldMk cId="3860468495" sldId="2147471673"/>
            <ac:spMk id="14" creationId="{0E245BFF-DFB1-A198-9DB3-F2F3F50E54AA}"/>
          </ac:spMkLst>
        </pc:spChg>
      </pc:sldChg>
      <pc:sldChg chg="modSp del mod modShow modNotes">
        <pc:chgData name="Gunnlaug Daugstad" userId="b551bae6-f21d-4e7b-84dc-55fb6014cb8a" providerId="ADAL" clId="{7804FD26-3BA0-4CD3-BD90-3EC6979AD010}" dt="2024-05-14T11:21:31.036" v="2837" actId="47"/>
        <pc:sldMkLst>
          <pc:docMk/>
          <pc:sldMk cId="454329100" sldId="2147471674"/>
        </pc:sldMkLst>
        <pc:spChg chg="mod">
          <ac:chgData name="Gunnlaug Daugstad" userId="b551bae6-f21d-4e7b-84dc-55fb6014cb8a" providerId="ADAL" clId="{7804FD26-3BA0-4CD3-BD90-3EC6979AD010}" dt="2024-04-25T10:33:38.143" v="1780" actId="790"/>
          <ac:spMkLst>
            <pc:docMk/>
            <pc:sldMk cId="454329100" sldId="2147471674"/>
            <ac:spMk id="2" creationId="{E1490EB6-5267-3BB7-B6EE-821FF0E80D07}"/>
          </ac:spMkLst>
        </pc:spChg>
        <pc:spChg chg="mod">
          <ac:chgData name="Gunnlaug Daugstad" userId="b551bae6-f21d-4e7b-84dc-55fb6014cb8a" providerId="ADAL" clId="{7804FD26-3BA0-4CD3-BD90-3EC6979AD010}" dt="2024-04-25T10:33:38.144" v="1782" actId="790"/>
          <ac:spMkLst>
            <pc:docMk/>
            <pc:sldMk cId="454329100" sldId="2147471674"/>
            <ac:spMk id="3" creationId="{095F606F-3AE8-7A2E-8229-C543F6AFE723}"/>
          </ac:spMkLst>
        </pc:spChg>
        <pc:spChg chg="mod">
          <ac:chgData name="Gunnlaug Daugstad" userId="b551bae6-f21d-4e7b-84dc-55fb6014cb8a" providerId="ADAL" clId="{7804FD26-3BA0-4CD3-BD90-3EC6979AD010}" dt="2024-04-25T10:33:38.144" v="1783" actId="790"/>
          <ac:spMkLst>
            <pc:docMk/>
            <pc:sldMk cId="454329100" sldId="2147471674"/>
            <ac:spMk id="4" creationId="{C2E9698C-FCEB-C305-AC1C-F370B1B74A49}"/>
          </ac:spMkLst>
        </pc:spChg>
        <pc:spChg chg="mod">
          <ac:chgData name="Gunnlaug Daugstad" userId="b551bae6-f21d-4e7b-84dc-55fb6014cb8a" providerId="ADAL" clId="{7804FD26-3BA0-4CD3-BD90-3EC6979AD010}" dt="2024-04-25T10:33:38.145" v="1784" actId="790"/>
          <ac:spMkLst>
            <pc:docMk/>
            <pc:sldMk cId="454329100" sldId="2147471674"/>
            <ac:spMk id="6" creationId="{160486D9-8760-560B-5871-F05D5B928DDC}"/>
          </ac:spMkLst>
        </pc:spChg>
        <pc:spChg chg="mod">
          <ac:chgData name="Gunnlaug Daugstad" userId="b551bae6-f21d-4e7b-84dc-55fb6014cb8a" providerId="ADAL" clId="{7804FD26-3BA0-4CD3-BD90-3EC6979AD010}" dt="2024-04-25T10:33:38.144" v="1781" actId="790"/>
          <ac:spMkLst>
            <pc:docMk/>
            <pc:sldMk cId="454329100" sldId="2147471674"/>
            <ac:spMk id="14" creationId="{66BE7ACA-0940-8C44-C831-80CED1482B8B}"/>
          </ac:spMkLst>
        </pc:spChg>
      </pc:sldChg>
      <pc:sldChg chg="modSp new del mod modNotes">
        <pc:chgData name="Gunnlaug Daugstad" userId="b551bae6-f21d-4e7b-84dc-55fb6014cb8a" providerId="ADAL" clId="{7804FD26-3BA0-4CD3-BD90-3EC6979AD010}" dt="2024-04-25T10:33:50.153" v="2732" actId="680"/>
        <pc:sldMkLst>
          <pc:docMk/>
          <pc:sldMk cId="1316041562" sldId="2147471675"/>
        </pc:sldMkLst>
        <pc:spChg chg="mod">
          <ac:chgData name="Gunnlaug Daugstad" userId="b551bae6-f21d-4e7b-84dc-55fb6014cb8a" providerId="ADAL" clId="{7804FD26-3BA0-4CD3-BD90-3EC6979AD010}" dt="2024-04-25T10:33:38.118" v="1765" actId="790"/>
          <ac:spMkLst>
            <pc:docMk/>
            <pc:sldMk cId="1316041562" sldId="2147471675"/>
            <ac:spMk id="2" creationId="{B705F1E1-EEF7-1521-BFD0-573429402454}"/>
          </ac:spMkLst>
        </pc:spChg>
        <pc:spChg chg="mod">
          <ac:chgData name="Gunnlaug Daugstad" userId="b551bae6-f21d-4e7b-84dc-55fb6014cb8a" providerId="ADAL" clId="{7804FD26-3BA0-4CD3-BD90-3EC6979AD010}" dt="2024-04-25T10:33:38.118" v="1766" actId="790"/>
          <ac:spMkLst>
            <pc:docMk/>
            <pc:sldMk cId="1316041562" sldId="2147471675"/>
            <ac:spMk id="3" creationId="{44ABDD04-799C-3338-A6B5-74D349D71233}"/>
          </ac:spMkLst>
        </pc:spChg>
        <pc:spChg chg="mod">
          <ac:chgData name="Gunnlaug Daugstad" userId="b551bae6-f21d-4e7b-84dc-55fb6014cb8a" providerId="ADAL" clId="{7804FD26-3BA0-4CD3-BD90-3EC6979AD010}" dt="2024-04-25T10:33:40.055" v="1998" actId="790"/>
          <ac:spMkLst>
            <pc:docMk/>
            <pc:sldMk cId="1316041562" sldId="2147471675"/>
            <ac:spMk id="4" creationId="{E53A5920-A84A-0B04-7798-84FC2B182D06}"/>
          </ac:spMkLst>
        </pc:spChg>
        <pc:spChg chg="mod">
          <ac:chgData name="Gunnlaug Daugstad" userId="b551bae6-f21d-4e7b-84dc-55fb6014cb8a" providerId="ADAL" clId="{7804FD26-3BA0-4CD3-BD90-3EC6979AD010}" dt="2024-04-25T10:33:40.055" v="1997" actId="790"/>
          <ac:spMkLst>
            <pc:docMk/>
            <pc:sldMk cId="1316041562" sldId="2147471675"/>
            <ac:spMk id="5" creationId="{F2C750E8-20A3-1EF7-F099-475928B1AEC7}"/>
          </ac:spMkLst>
        </pc:spChg>
        <pc:spChg chg="mod">
          <ac:chgData name="Gunnlaug Daugstad" userId="b551bae6-f21d-4e7b-84dc-55fb6014cb8a" providerId="ADAL" clId="{7804FD26-3BA0-4CD3-BD90-3EC6979AD010}" dt="2024-04-25T10:33:40.055" v="1996" actId="790"/>
          <ac:spMkLst>
            <pc:docMk/>
            <pc:sldMk cId="1316041562" sldId="2147471675"/>
            <ac:spMk id="6" creationId="{4D151A1F-EFA9-76D1-E138-1386C3E5ED18}"/>
          </ac:spMkLst>
        </pc:spChg>
      </pc:sldChg>
      <pc:sldChg chg="addSp delSp modSp new del mod modClrScheme chgLayout modNotes">
        <pc:chgData name="Gunnlaug Daugstad" userId="b551bae6-f21d-4e7b-84dc-55fb6014cb8a" providerId="ADAL" clId="{7804FD26-3BA0-4CD3-BD90-3EC6979AD010}" dt="2024-04-25T10:22:05.472" v="973" actId="2696"/>
        <pc:sldMkLst>
          <pc:docMk/>
          <pc:sldMk cId="3199827789" sldId="2147471675"/>
        </pc:sldMkLst>
        <pc:spChg chg="del mod ord">
          <ac:chgData name="Gunnlaug Daugstad" userId="b551bae6-f21d-4e7b-84dc-55fb6014cb8a" providerId="ADAL" clId="{7804FD26-3BA0-4CD3-BD90-3EC6979AD010}" dt="2024-04-25T10:19:20.834" v="932" actId="700"/>
          <ac:spMkLst>
            <pc:docMk/>
            <pc:sldMk cId="3199827789" sldId="2147471675"/>
            <ac:spMk id="2" creationId="{6F804828-8F82-A2C9-6B4A-E66DC09FD21F}"/>
          </ac:spMkLst>
        </pc:spChg>
        <pc:spChg chg="del mod">
          <ac:chgData name="Gunnlaug Daugstad" userId="b551bae6-f21d-4e7b-84dc-55fb6014cb8a" providerId="ADAL" clId="{7804FD26-3BA0-4CD3-BD90-3EC6979AD010}" dt="2024-04-25T10:19:20.834" v="932" actId="700"/>
          <ac:spMkLst>
            <pc:docMk/>
            <pc:sldMk cId="3199827789" sldId="2147471675"/>
            <ac:spMk id="3" creationId="{C1700DA8-CB36-79BE-6689-8C63AFDAFDD0}"/>
          </ac:spMkLst>
        </pc:spChg>
        <pc:spChg chg="del mod">
          <ac:chgData name="Gunnlaug Daugstad" userId="b551bae6-f21d-4e7b-84dc-55fb6014cb8a" providerId="ADAL" clId="{7804FD26-3BA0-4CD3-BD90-3EC6979AD010}" dt="2024-04-25T10:19:20.834" v="932" actId="700"/>
          <ac:spMkLst>
            <pc:docMk/>
            <pc:sldMk cId="3199827789" sldId="2147471675"/>
            <ac:spMk id="4" creationId="{BF2B0593-D47E-42BC-23FD-412C64F2F802}"/>
          </ac:spMkLst>
        </pc:spChg>
        <pc:spChg chg="del mod">
          <ac:chgData name="Gunnlaug Daugstad" userId="b551bae6-f21d-4e7b-84dc-55fb6014cb8a" providerId="ADAL" clId="{7804FD26-3BA0-4CD3-BD90-3EC6979AD010}" dt="2024-04-25T10:19:20.834" v="932" actId="700"/>
          <ac:spMkLst>
            <pc:docMk/>
            <pc:sldMk cId="3199827789" sldId="2147471675"/>
            <ac:spMk id="5" creationId="{9D72D6C0-6AD9-10EC-FFA2-91ED00BD9981}"/>
          </ac:spMkLst>
        </pc:spChg>
        <pc:spChg chg="del mod ord">
          <ac:chgData name="Gunnlaug Daugstad" userId="b551bae6-f21d-4e7b-84dc-55fb6014cb8a" providerId="ADAL" clId="{7804FD26-3BA0-4CD3-BD90-3EC6979AD010}" dt="2024-04-25T10:19:20.834" v="932" actId="700"/>
          <ac:spMkLst>
            <pc:docMk/>
            <pc:sldMk cId="3199827789" sldId="2147471675"/>
            <ac:spMk id="6" creationId="{95B7C50C-3B53-9410-E748-BC02977CB10A}"/>
          </ac:spMkLst>
        </pc:spChg>
        <pc:spChg chg="mod ord">
          <ac:chgData name="Gunnlaug Daugstad" userId="b551bae6-f21d-4e7b-84dc-55fb6014cb8a" providerId="ADAL" clId="{7804FD26-3BA0-4CD3-BD90-3EC6979AD010}" dt="2024-04-25T10:19:20.834" v="932" actId="700"/>
          <ac:spMkLst>
            <pc:docMk/>
            <pc:sldMk cId="3199827789" sldId="2147471675"/>
            <ac:spMk id="7" creationId="{85B9EE09-6570-09A6-908F-C9112EEBF7E7}"/>
          </ac:spMkLst>
        </pc:spChg>
        <pc:spChg chg="mod ord">
          <ac:chgData name="Gunnlaug Daugstad" userId="b551bae6-f21d-4e7b-84dc-55fb6014cb8a" providerId="ADAL" clId="{7804FD26-3BA0-4CD3-BD90-3EC6979AD010}" dt="2024-04-25T10:19:20.834" v="932" actId="700"/>
          <ac:spMkLst>
            <pc:docMk/>
            <pc:sldMk cId="3199827789" sldId="2147471675"/>
            <ac:spMk id="8" creationId="{3CEFCBB7-0FC8-8B2B-49DA-3117E181E487}"/>
          </ac:spMkLst>
        </pc:spChg>
        <pc:spChg chg="add mod ord">
          <ac:chgData name="Gunnlaug Daugstad" userId="b551bae6-f21d-4e7b-84dc-55fb6014cb8a" providerId="ADAL" clId="{7804FD26-3BA0-4CD3-BD90-3EC6979AD010}" dt="2024-04-25T10:19:32.028" v="963" actId="20577"/>
          <ac:spMkLst>
            <pc:docMk/>
            <pc:sldMk cId="3199827789" sldId="2147471675"/>
            <ac:spMk id="9" creationId="{47A652D8-1A23-0085-BE58-B68A97E8FB20}"/>
          </ac:spMkLst>
        </pc:spChg>
        <pc:spChg chg="add mod ord">
          <ac:chgData name="Gunnlaug Daugstad" userId="b551bae6-f21d-4e7b-84dc-55fb6014cb8a" providerId="ADAL" clId="{7804FD26-3BA0-4CD3-BD90-3EC6979AD010}" dt="2024-04-25T10:19:20.834" v="932" actId="700"/>
          <ac:spMkLst>
            <pc:docMk/>
            <pc:sldMk cId="3199827789" sldId="2147471675"/>
            <ac:spMk id="10" creationId="{106CD935-DB4B-6501-4961-B0B370C47EF0}"/>
          </ac:spMkLst>
        </pc:spChg>
      </pc:sldChg>
      <pc:sldChg chg="addSp delSp modSp mod modClrScheme delCm chgLayout">
        <pc:chgData name="Gunnlaug Daugstad" userId="b551bae6-f21d-4e7b-84dc-55fb6014cb8a" providerId="ADAL" clId="{7804FD26-3BA0-4CD3-BD90-3EC6979AD010}" dt="2024-05-14T13:59:35.312" v="3026" actId="20577"/>
        <pc:sldMkLst>
          <pc:docMk/>
          <pc:sldMk cId="4022149241" sldId="2147471675"/>
        </pc:sldMkLst>
        <pc:spChg chg="del">
          <ac:chgData name="Gunnlaug Daugstad" userId="b551bae6-f21d-4e7b-84dc-55fb6014cb8a" providerId="ADAL" clId="{7804FD26-3BA0-4CD3-BD90-3EC6979AD010}" dt="2024-05-14T13:58:54.017" v="2975" actId="700"/>
          <ac:spMkLst>
            <pc:docMk/>
            <pc:sldMk cId="4022149241" sldId="2147471675"/>
            <ac:spMk id="2" creationId="{E1490EB6-5267-3BB7-B6EE-821FF0E80D07}"/>
          </ac:spMkLst>
        </pc:spChg>
        <pc:spChg chg="del mod ord">
          <ac:chgData name="Gunnlaug Daugstad" userId="b551bae6-f21d-4e7b-84dc-55fb6014cb8a" providerId="ADAL" clId="{7804FD26-3BA0-4CD3-BD90-3EC6979AD010}" dt="2024-05-14T13:59:04.062" v="2978" actId="478"/>
          <ac:spMkLst>
            <pc:docMk/>
            <pc:sldMk cId="4022149241" sldId="2147471675"/>
            <ac:spMk id="3" creationId="{095F606F-3AE8-7A2E-8229-C543F6AFE723}"/>
          </ac:spMkLst>
        </pc:spChg>
        <pc:spChg chg="mod ord">
          <ac:chgData name="Gunnlaug Daugstad" userId="b551bae6-f21d-4e7b-84dc-55fb6014cb8a" providerId="ADAL" clId="{7804FD26-3BA0-4CD3-BD90-3EC6979AD010}" dt="2024-05-14T13:58:54.017" v="2975" actId="700"/>
          <ac:spMkLst>
            <pc:docMk/>
            <pc:sldMk cId="4022149241" sldId="2147471675"/>
            <ac:spMk id="4" creationId="{C2E9698C-FCEB-C305-AC1C-F370B1B74A49}"/>
          </ac:spMkLst>
        </pc:spChg>
        <pc:spChg chg="add mod ord">
          <ac:chgData name="Gunnlaug Daugstad" userId="b551bae6-f21d-4e7b-84dc-55fb6014cb8a" providerId="ADAL" clId="{7804FD26-3BA0-4CD3-BD90-3EC6979AD010}" dt="2024-05-14T13:59:35.312" v="3026" actId="20577"/>
          <ac:spMkLst>
            <pc:docMk/>
            <pc:sldMk cId="4022149241" sldId="2147471675"/>
            <ac:spMk id="5" creationId="{0E8F5C05-145C-B929-91D7-5BD841E5C13E}"/>
          </ac:spMkLst>
        </pc:spChg>
        <pc:spChg chg="mod ord">
          <ac:chgData name="Gunnlaug Daugstad" userId="b551bae6-f21d-4e7b-84dc-55fb6014cb8a" providerId="ADAL" clId="{7804FD26-3BA0-4CD3-BD90-3EC6979AD010}" dt="2024-05-14T13:58:54.017" v="2975" actId="700"/>
          <ac:spMkLst>
            <pc:docMk/>
            <pc:sldMk cId="4022149241" sldId="2147471675"/>
            <ac:spMk id="6" creationId="{160486D9-8760-560B-5871-F05D5B928DDC}"/>
          </ac:spMkLst>
        </pc:spChg>
        <pc:spChg chg="add del mod">
          <ac:chgData name="Gunnlaug Daugstad" userId="b551bae6-f21d-4e7b-84dc-55fb6014cb8a" providerId="ADAL" clId="{7804FD26-3BA0-4CD3-BD90-3EC6979AD010}" dt="2024-05-14T13:59:07.678" v="2979" actId="478"/>
          <ac:spMkLst>
            <pc:docMk/>
            <pc:sldMk cId="4022149241" sldId="2147471675"/>
            <ac:spMk id="9" creationId="{22262647-0BF0-F4DD-4AFF-6FDCD4CC3561}"/>
          </ac:spMkLst>
        </pc:spChg>
        <pc:spChg chg="del mod ord">
          <ac:chgData name="Gunnlaug Daugstad" userId="b551bae6-f21d-4e7b-84dc-55fb6014cb8a" providerId="ADAL" clId="{7804FD26-3BA0-4CD3-BD90-3EC6979AD010}" dt="2024-05-14T13:58:54.017" v="2975" actId="700"/>
          <ac:spMkLst>
            <pc:docMk/>
            <pc:sldMk cId="4022149241" sldId="2147471675"/>
            <ac:spMk id="14" creationId="{66BE7ACA-0940-8C44-C831-80CED1482B8B}"/>
          </ac:spMkLst>
        </pc:spChg>
        <pc:picChg chg="mod">
          <ac:chgData name="Gunnlaug Daugstad" userId="b551bae6-f21d-4e7b-84dc-55fb6014cb8a" providerId="ADAL" clId="{7804FD26-3BA0-4CD3-BD90-3EC6979AD010}" dt="2024-05-14T13:59:11.554" v="2980" actId="1076"/>
          <ac:picMkLst>
            <pc:docMk/>
            <pc:sldMk cId="4022149241" sldId="2147471675"/>
            <ac:picMk id="1026" creationId="{59114296-B457-817A-6A8B-6A24DB949752}"/>
          </ac:picMkLst>
        </pc:picChg>
      </pc:sldChg>
      <pc:sldChg chg="del mod modShow">
        <pc:chgData name="Gunnlaug Daugstad" userId="b551bae6-f21d-4e7b-84dc-55fb6014cb8a" providerId="ADAL" clId="{7804FD26-3BA0-4CD3-BD90-3EC6979AD010}" dt="2024-05-14T13:56:53.554" v="2974" actId="47"/>
        <pc:sldMkLst>
          <pc:docMk/>
          <pc:sldMk cId="2285433752" sldId="2147471676"/>
        </pc:sldMkLst>
      </pc:sldChg>
      <pc:sldMasterChg chg="modSp mod modSldLayout">
        <pc:chgData name="Gunnlaug Daugstad" userId="b551bae6-f21d-4e7b-84dc-55fb6014cb8a" providerId="ADAL" clId="{7804FD26-3BA0-4CD3-BD90-3EC6979AD010}" dt="2024-04-25T10:33:40.157" v="2731" actId="20577"/>
        <pc:sldMasterMkLst>
          <pc:docMk/>
          <pc:sldMasterMk cId="840446445" sldId="2147483648"/>
        </pc:sldMasterMkLst>
        <pc:spChg chg="mod">
          <ac:chgData name="Gunnlaug Daugstad" userId="b551bae6-f21d-4e7b-84dc-55fb6014cb8a" providerId="ADAL" clId="{7804FD26-3BA0-4CD3-BD90-3EC6979AD010}" dt="2024-04-25T10:33:40.157" v="2731" actId="20577"/>
          <ac:spMkLst>
            <pc:docMk/>
            <pc:sldMasterMk cId="840446445" sldId="2147483648"/>
            <ac:spMk id="4" creationId="{3A357203-3C5A-2330-B879-5738E3D06731}"/>
          </ac:spMkLst>
        </pc:spChg>
        <pc:sldLayoutChg chg="modSp mod">
          <pc:chgData name="Gunnlaug Daugstad" userId="b551bae6-f21d-4e7b-84dc-55fb6014cb8a" providerId="ADAL" clId="{7804FD26-3BA0-4CD3-BD90-3EC6979AD010}" dt="2024-04-25T10:33:37.206" v="1145" actId="790"/>
          <pc:sldLayoutMkLst>
            <pc:docMk/>
            <pc:sldMasterMk cId="840446445" sldId="2147483648"/>
            <pc:sldLayoutMk cId="1410283408" sldId="2147483651"/>
          </pc:sldLayoutMkLst>
          <pc:spChg chg="mod">
            <ac:chgData name="Gunnlaug Daugstad" userId="b551bae6-f21d-4e7b-84dc-55fb6014cb8a" providerId="ADAL" clId="{7804FD26-3BA0-4CD3-BD90-3EC6979AD010}" dt="2024-04-25T10:33:37.196" v="1139" actId="790"/>
            <ac:spMkLst>
              <pc:docMk/>
              <pc:sldMasterMk cId="840446445" sldId="2147483648"/>
              <pc:sldLayoutMk cId="1410283408" sldId="2147483651"/>
              <ac:spMk id="2" creationId="{AF1D8668-A268-530A-DC9F-9A8F9FE676E8}"/>
            </ac:spMkLst>
          </pc:spChg>
          <pc:spChg chg="mod">
            <ac:chgData name="Gunnlaug Daugstad" userId="b551bae6-f21d-4e7b-84dc-55fb6014cb8a" providerId="ADAL" clId="{7804FD26-3BA0-4CD3-BD90-3EC6979AD010}" dt="2024-04-25T10:33:37.203" v="1143" actId="790"/>
            <ac:spMkLst>
              <pc:docMk/>
              <pc:sldMasterMk cId="840446445" sldId="2147483648"/>
              <pc:sldLayoutMk cId="1410283408" sldId="2147483651"/>
              <ac:spMk id="3" creationId="{2C146C9F-6490-A6FC-8BDC-4BF2E8A6F58E}"/>
            </ac:spMkLst>
          </pc:spChg>
          <pc:spChg chg="mod">
            <ac:chgData name="Gunnlaug Daugstad" userId="b551bae6-f21d-4e7b-84dc-55fb6014cb8a" providerId="ADAL" clId="{7804FD26-3BA0-4CD3-BD90-3EC6979AD010}" dt="2024-04-25T10:33:37.204" v="1144" actId="790"/>
            <ac:spMkLst>
              <pc:docMk/>
              <pc:sldMasterMk cId="840446445" sldId="2147483648"/>
              <pc:sldLayoutMk cId="1410283408" sldId="2147483651"/>
              <ac:spMk id="4" creationId="{7F511320-5867-4C94-C52C-81578BF9DE19}"/>
            </ac:spMkLst>
          </pc:spChg>
          <pc:spChg chg="mod">
            <ac:chgData name="Gunnlaug Daugstad" userId="b551bae6-f21d-4e7b-84dc-55fb6014cb8a" providerId="ADAL" clId="{7804FD26-3BA0-4CD3-BD90-3EC6979AD010}" dt="2024-04-25T10:33:37.206" v="1145" actId="790"/>
            <ac:spMkLst>
              <pc:docMk/>
              <pc:sldMasterMk cId="840446445" sldId="2147483648"/>
              <pc:sldLayoutMk cId="1410283408" sldId="2147483651"/>
              <ac:spMk id="5" creationId="{92ED7A83-D746-1CCB-12F0-BCE693008F87}"/>
            </ac:spMkLst>
          </pc:spChg>
          <pc:spChg chg="mod">
            <ac:chgData name="Gunnlaug Daugstad" userId="b551bae6-f21d-4e7b-84dc-55fb6014cb8a" providerId="ADAL" clId="{7804FD26-3BA0-4CD3-BD90-3EC6979AD010}" dt="2024-04-25T10:33:37.198" v="1141" actId="790"/>
            <ac:spMkLst>
              <pc:docMk/>
              <pc:sldMasterMk cId="840446445" sldId="2147483648"/>
              <pc:sldLayoutMk cId="1410283408" sldId="2147483651"/>
              <ac:spMk id="7" creationId="{1EADCF74-3271-1FCA-D66F-418BD702A3A7}"/>
            </ac:spMkLst>
          </pc:spChg>
          <pc:spChg chg="mod">
            <ac:chgData name="Gunnlaug Daugstad" userId="b551bae6-f21d-4e7b-84dc-55fb6014cb8a" providerId="ADAL" clId="{7804FD26-3BA0-4CD3-BD90-3EC6979AD010}" dt="2024-04-25T10:33:37.201" v="1142" actId="790"/>
            <ac:spMkLst>
              <pc:docMk/>
              <pc:sldMasterMk cId="840446445" sldId="2147483648"/>
              <pc:sldLayoutMk cId="1410283408" sldId="2147483651"/>
              <ac:spMk id="8" creationId="{9987D074-2C89-DE7F-39CB-D93955E65325}"/>
            </ac:spMkLst>
          </pc:spChg>
          <pc:spChg chg="mod">
            <ac:chgData name="Gunnlaug Daugstad" userId="b551bae6-f21d-4e7b-84dc-55fb6014cb8a" providerId="ADAL" clId="{7804FD26-3BA0-4CD3-BD90-3EC6979AD010}" dt="2024-04-25T10:33:37.197" v="1140" actId="790"/>
            <ac:spMkLst>
              <pc:docMk/>
              <pc:sldMasterMk cId="840446445" sldId="2147483648"/>
              <pc:sldLayoutMk cId="1410283408" sldId="2147483651"/>
              <ac:spMk id="14" creationId="{D0FA331C-0D13-4961-BE87-151B807744AD}"/>
            </ac:spMkLst>
          </pc:spChg>
        </pc:sldLayoutChg>
        <pc:sldLayoutChg chg="modSp mod">
          <pc:chgData name="Gunnlaug Daugstad" userId="b551bae6-f21d-4e7b-84dc-55fb6014cb8a" providerId="ADAL" clId="{7804FD26-3BA0-4CD3-BD90-3EC6979AD010}" dt="2024-04-25T10:33:37.216" v="1152" actId="790"/>
          <pc:sldLayoutMkLst>
            <pc:docMk/>
            <pc:sldMasterMk cId="840446445" sldId="2147483648"/>
            <pc:sldLayoutMk cId="1463508277" sldId="2147483652"/>
          </pc:sldLayoutMkLst>
          <pc:spChg chg="mod">
            <ac:chgData name="Gunnlaug Daugstad" userId="b551bae6-f21d-4e7b-84dc-55fb6014cb8a" providerId="ADAL" clId="{7804FD26-3BA0-4CD3-BD90-3EC6979AD010}" dt="2024-04-25T10:33:37.208" v="1146" actId="790"/>
            <ac:spMkLst>
              <pc:docMk/>
              <pc:sldMasterMk cId="840446445" sldId="2147483648"/>
              <pc:sldLayoutMk cId="1463508277" sldId="2147483652"/>
              <ac:spMk id="3" creationId="{60FE42FB-2FCC-6990-B4B0-0C772BB3A566}"/>
            </ac:spMkLst>
          </pc:spChg>
          <pc:spChg chg="mod">
            <ac:chgData name="Gunnlaug Daugstad" userId="b551bae6-f21d-4e7b-84dc-55fb6014cb8a" providerId="ADAL" clId="{7804FD26-3BA0-4CD3-BD90-3EC6979AD010}" dt="2024-04-25T10:33:37.212" v="1149" actId="790"/>
            <ac:spMkLst>
              <pc:docMk/>
              <pc:sldMasterMk cId="840446445" sldId="2147483648"/>
              <pc:sldLayoutMk cId="1463508277" sldId="2147483652"/>
              <ac:spMk id="4" creationId="{E038B107-12FE-5E70-DFC7-507BAEA0A4AD}"/>
            </ac:spMkLst>
          </pc:spChg>
          <pc:spChg chg="mod">
            <ac:chgData name="Gunnlaug Daugstad" userId="b551bae6-f21d-4e7b-84dc-55fb6014cb8a" providerId="ADAL" clId="{7804FD26-3BA0-4CD3-BD90-3EC6979AD010}" dt="2024-04-25T10:33:37.214" v="1150" actId="790"/>
            <ac:spMkLst>
              <pc:docMk/>
              <pc:sldMasterMk cId="840446445" sldId="2147483648"/>
              <pc:sldLayoutMk cId="1463508277" sldId="2147483652"/>
              <ac:spMk id="5" creationId="{58F38F52-C2BD-724D-65D2-6B438813FCD4}"/>
            </ac:spMkLst>
          </pc:spChg>
          <pc:spChg chg="mod">
            <ac:chgData name="Gunnlaug Daugstad" userId="b551bae6-f21d-4e7b-84dc-55fb6014cb8a" providerId="ADAL" clId="{7804FD26-3BA0-4CD3-BD90-3EC6979AD010}" dt="2024-04-25T10:33:37.209" v="1147" actId="790"/>
            <ac:spMkLst>
              <pc:docMk/>
              <pc:sldMasterMk cId="840446445" sldId="2147483648"/>
              <pc:sldLayoutMk cId="1463508277" sldId="2147483652"/>
              <ac:spMk id="7" creationId="{9A2D4F16-02B4-F5C2-84D5-FD8BD329A60A}"/>
            </ac:spMkLst>
          </pc:spChg>
          <pc:spChg chg="mod">
            <ac:chgData name="Gunnlaug Daugstad" userId="b551bae6-f21d-4e7b-84dc-55fb6014cb8a" providerId="ADAL" clId="{7804FD26-3BA0-4CD3-BD90-3EC6979AD010}" dt="2024-04-25T10:33:37.211" v="1148" actId="790"/>
            <ac:spMkLst>
              <pc:docMk/>
              <pc:sldMasterMk cId="840446445" sldId="2147483648"/>
              <pc:sldLayoutMk cId="1463508277" sldId="2147483652"/>
              <ac:spMk id="8" creationId="{FF475C77-B441-FD12-A941-17B0A5A680F2}"/>
            </ac:spMkLst>
          </pc:spChg>
          <pc:spChg chg="mod">
            <ac:chgData name="Gunnlaug Daugstad" userId="b551bae6-f21d-4e7b-84dc-55fb6014cb8a" providerId="ADAL" clId="{7804FD26-3BA0-4CD3-BD90-3EC6979AD010}" dt="2024-04-25T10:33:37.216" v="1152" actId="790"/>
            <ac:spMkLst>
              <pc:docMk/>
              <pc:sldMasterMk cId="840446445" sldId="2147483648"/>
              <pc:sldLayoutMk cId="1463508277" sldId="2147483652"/>
              <ac:spMk id="10" creationId="{4A03C0BE-1802-5312-E651-3E33B45EA109}"/>
            </ac:spMkLst>
          </pc:spChg>
          <pc:spChg chg="mod">
            <ac:chgData name="Gunnlaug Daugstad" userId="b551bae6-f21d-4e7b-84dc-55fb6014cb8a" providerId="ADAL" clId="{7804FD26-3BA0-4CD3-BD90-3EC6979AD010}" dt="2024-04-25T10:33:37.215" v="1151" actId="790"/>
            <ac:spMkLst>
              <pc:docMk/>
              <pc:sldMasterMk cId="840446445" sldId="2147483648"/>
              <pc:sldLayoutMk cId="1463508277" sldId="2147483652"/>
              <ac:spMk id="12" creationId="{E5E9A223-F945-A5D2-B2B4-F18052274C26}"/>
            </ac:spMkLst>
          </pc:spChg>
        </pc:sldLayoutChg>
        <pc:sldLayoutChg chg="modSp mod">
          <pc:chgData name="Gunnlaug Daugstad" userId="b551bae6-f21d-4e7b-84dc-55fb6014cb8a" providerId="ADAL" clId="{7804FD26-3BA0-4CD3-BD90-3EC6979AD010}" dt="2024-04-25T10:33:37.264" v="1181" actId="790"/>
          <pc:sldLayoutMkLst>
            <pc:docMk/>
            <pc:sldMasterMk cId="840446445" sldId="2147483648"/>
            <pc:sldLayoutMk cId="2011714216" sldId="2147483654"/>
          </pc:sldLayoutMkLst>
          <pc:spChg chg="mod">
            <ac:chgData name="Gunnlaug Daugstad" userId="b551bae6-f21d-4e7b-84dc-55fb6014cb8a" providerId="ADAL" clId="{7804FD26-3BA0-4CD3-BD90-3EC6979AD010}" dt="2024-04-25T10:33:37.262" v="1180" actId="790"/>
            <ac:spMkLst>
              <pc:docMk/>
              <pc:sldMasterMk cId="840446445" sldId="2147483648"/>
              <pc:sldLayoutMk cId="2011714216" sldId="2147483654"/>
              <ac:spMk id="2" creationId="{16D79837-6879-6508-A248-B534037709FB}"/>
            </ac:spMkLst>
          </pc:spChg>
          <pc:spChg chg="mod">
            <ac:chgData name="Gunnlaug Daugstad" userId="b551bae6-f21d-4e7b-84dc-55fb6014cb8a" providerId="ADAL" clId="{7804FD26-3BA0-4CD3-BD90-3EC6979AD010}" dt="2024-04-25T10:33:37.253" v="1175" actId="790"/>
            <ac:spMkLst>
              <pc:docMk/>
              <pc:sldMasterMk cId="840446445" sldId="2147483648"/>
              <pc:sldLayoutMk cId="2011714216" sldId="2147483654"/>
              <ac:spMk id="3" creationId="{08051DAE-8EBD-B68A-3CE2-5472D14A3389}"/>
            </ac:spMkLst>
          </pc:spChg>
          <pc:spChg chg="mod">
            <ac:chgData name="Gunnlaug Daugstad" userId="b551bae6-f21d-4e7b-84dc-55fb6014cb8a" providerId="ADAL" clId="{7804FD26-3BA0-4CD3-BD90-3EC6979AD010}" dt="2024-04-25T10:33:37.264" v="1181" actId="790"/>
            <ac:spMkLst>
              <pc:docMk/>
              <pc:sldMasterMk cId="840446445" sldId="2147483648"/>
              <pc:sldLayoutMk cId="2011714216" sldId="2147483654"/>
              <ac:spMk id="4" creationId="{530DBEE3-3909-8C7C-C047-2099EA47761A}"/>
            </ac:spMkLst>
          </pc:spChg>
          <pc:spChg chg="mod">
            <ac:chgData name="Gunnlaug Daugstad" userId="b551bae6-f21d-4e7b-84dc-55fb6014cb8a" providerId="ADAL" clId="{7804FD26-3BA0-4CD3-BD90-3EC6979AD010}" dt="2024-04-25T10:33:37.255" v="1176" actId="790"/>
            <ac:spMkLst>
              <pc:docMk/>
              <pc:sldMasterMk cId="840446445" sldId="2147483648"/>
              <pc:sldLayoutMk cId="2011714216" sldId="2147483654"/>
              <ac:spMk id="5" creationId="{274BB7D0-984C-B8C4-9628-3A25F11E46D0}"/>
            </ac:spMkLst>
          </pc:spChg>
          <pc:spChg chg="mod">
            <ac:chgData name="Gunnlaug Daugstad" userId="b551bae6-f21d-4e7b-84dc-55fb6014cb8a" providerId="ADAL" clId="{7804FD26-3BA0-4CD3-BD90-3EC6979AD010}" dt="2024-04-25T10:33:37.258" v="1177" actId="790"/>
            <ac:spMkLst>
              <pc:docMk/>
              <pc:sldMasterMk cId="840446445" sldId="2147483648"/>
              <pc:sldLayoutMk cId="2011714216" sldId="2147483654"/>
              <ac:spMk id="6" creationId="{289B85BD-5731-447F-CADF-224BDA1954A4}"/>
            </ac:spMkLst>
          </pc:spChg>
          <pc:spChg chg="mod">
            <ac:chgData name="Gunnlaug Daugstad" userId="b551bae6-f21d-4e7b-84dc-55fb6014cb8a" providerId="ADAL" clId="{7804FD26-3BA0-4CD3-BD90-3EC6979AD010}" dt="2024-04-25T10:33:37.260" v="1178" actId="790"/>
            <ac:spMkLst>
              <pc:docMk/>
              <pc:sldMasterMk cId="840446445" sldId="2147483648"/>
              <pc:sldLayoutMk cId="2011714216" sldId="2147483654"/>
              <ac:spMk id="7" creationId="{A2D237D2-6C2F-3C20-6F64-99EE0C544070}"/>
            </ac:spMkLst>
          </pc:spChg>
          <pc:spChg chg="mod">
            <ac:chgData name="Gunnlaug Daugstad" userId="b551bae6-f21d-4e7b-84dc-55fb6014cb8a" providerId="ADAL" clId="{7804FD26-3BA0-4CD3-BD90-3EC6979AD010}" dt="2024-04-25T10:33:37.262" v="1179" actId="790"/>
            <ac:spMkLst>
              <pc:docMk/>
              <pc:sldMasterMk cId="840446445" sldId="2147483648"/>
              <pc:sldLayoutMk cId="2011714216" sldId="2147483654"/>
              <ac:spMk id="9" creationId="{DAC6616D-93A1-324F-D529-119B8492413E}"/>
            </ac:spMkLst>
          </pc:spChg>
          <pc:spChg chg="mod">
            <ac:chgData name="Gunnlaug Daugstad" userId="b551bae6-f21d-4e7b-84dc-55fb6014cb8a" providerId="ADAL" clId="{7804FD26-3BA0-4CD3-BD90-3EC6979AD010}" dt="2024-04-25T10:33:37.252" v="1174" actId="790"/>
            <ac:spMkLst>
              <pc:docMk/>
              <pc:sldMasterMk cId="840446445" sldId="2147483648"/>
              <pc:sldLayoutMk cId="2011714216" sldId="2147483654"/>
              <ac:spMk id="15" creationId="{55A5B49C-7367-5777-5875-1A4339CA7611}"/>
            </ac:spMkLst>
          </pc:spChg>
        </pc:sldLayoutChg>
        <pc:sldLayoutChg chg="modSp mod">
          <pc:chgData name="Gunnlaug Daugstad" userId="b551bae6-f21d-4e7b-84dc-55fb6014cb8a" providerId="ADAL" clId="{7804FD26-3BA0-4CD3-BD90-3EC6979AD010}" dt="2024-04-25T10:33:37.294" v="1199" actId="790"/>
          <pc:sldLayoutMkLst>
            <pc:docMk/>
            <pc:sldMasterMk cId="840446445" sldId="2147483648"/>
            <pc:sldLayoutMk cId="2633190822" sldId="2147483656"/>
          </pc:sldLayoutMkLst>
          <pc:spChg chg="mod">
            <ac:chgData name="Gunnlaug Daugstad" userId="b551bae6-f21d-4e7b-84dc-55fb6014cb8a" providerId="ADAL" clId="{7804FD26-3BA0-4CD3-BD90-3EC6979AD010}" dt="2024-04-25T10:33:37.280" v="1191" actId="790"/>
            <ac:spMkLst>
              <pc:docMk/>
              <pc:sldMasterMk cId="840446445" sldId="2147483648"/>
              <pc:sldLayoutMk cId="2633190822" sldId="2147483656"/>
              <ac:spMk id="2" creationId="{AF1D8668-A268-530A-DC9F-9A8F9FE676E8}"/>
            </ac:spMkLst>
          </pc:spChg>
          <pc:spChg chg="mod">
            <ac:chgData name="Gunnlaug Daugstad" userId="b551bae6-f21d-4e7b-84dc-55fb6014cb8a" providerId="ADAL" clId="{7804FD26-3BA0-4CD3-BD90-3EC6979AD010}" dt="2024-04-25T10:33:37.284" v="1193" actId="790"/>
            <ac:spMkLst>
              <pc:docMk/>
              <pc:sldMasterMk cId="840446445" sldId="2147483648"/>
              <pc:sldLayoutMk cId="2633190822" sldId="2147483656"/>
              <ac:spMk id="3" creationId="{08051DAE-8EBD-B68A-3CE2-5472D14A3389}"/>
            </ac:spMkLst>
          </pc:spChg>
          <pc:spChg chg="mod">
            <ac:chgData name="Gunnlaug Daugstad" userId="b551bae6-f21d-4e7b-84dc-55fb6014cb8a" providerId="ADAL" clId="{7804FD26-3BA0-4CD3-BD90-3EC6979AD010}" dt="2024-04-25T10:33:37.292" v="1198" actId="790"/>
            <ac:spMkLst>
              <pc:docMk/>
              <pc:sldMasterMk cId="840446445" sldId="2147483648"/>
              <pc:sldLayoutMk cId="2633190822" sldId="2147483656"/>
              <ac:spMk id="4" creationId="{E4001142-BB06-62E8-67AB-D7836458387B}"/>
            </ac:spMkLst>
          </pc:spChg>
          <pc:spChg chg="mod">
            <ac:chgData name="Gunnlaug Daugstad" userId="b551bae6-f21d-4e7b-84dc-55fb6014cb8a" providerId="ADAL" clId="{7804FD26-3BA0-4CD3-BD90-3EC6979AD010}" dt="2024-04-25T10:33:37.285" v="1194" actId="790"/>
            <ac:spMkLst>
              <pc:docMk/>
              <pc:sldMasterMk cId="840446445" sldId="2147483648"/>
              <pc:sldLayoutMk cId="2633190822" sldId="2147483656"/>
              <ac:spMk id="5" creationId="{04143994-9C8D-FACB-54F8-87171D0EA9E8}"/>
            </ac:spMkLst>
          </pc:spChg>
          <pc:spChg chg="mod">
            <ac:chgData name="Gunnlaug Daugstad" userId="b551bae6-f21d-4e7b-84dc-55fb6014cb8a" providerId="ADAL" clId="{7804FD26-3BA0-4CD3-BD90-3EC6979AD010}" dt="2024-04-25T10:33:37.287" v="1195" actId="790"/>
            <ac:spMkLst>
              <pc:docMk/>
              <pc:sldMasterMk cId="840446445" sldId="2147483648"/>
              <pc:sldLayoutMk cId="2633190822" sldId="2147483656"/>
              <ac:spMk id="6" creationId="{A53EA6DC-681A-FEAA-205C-D23A290ADAE1}"/>
            </ac:spMkLst>
          </pc:spChg>
          <pc:spChg chg="mod">
            <ac:chgData name="Gunnlaug Daugstad" userId="b551bae6-f21d-4e7b-84dc-55fb6014cb8a" providerId="ADAL" clId="{7804FD26-3BA0-4CD3-BD90-3EC6979AD010}" dt="2024-04-25T10:33:37.288" v="1196" actId="790"/>
            <ac:spMkLst>
              <pc:docMk/>
              <pc:sldMasterMk cId="840446445" sldId="2147483648"/>
              <pc:sldLayoutMk cId="2633190822" sldId="2147483656"/>
              <ac:spMk id="7" creationId="{4E2981F4-53CC-05EE-7234-5D4F4F587940}"/>
            </ac:spMkLst>
          </pc:spChg>
          <pc:spChg chg="mod">
            <ac:chgData name="Gunnlaug Daugstad" userId="b551bae6-f21d-4e7b-84dc-55fb6014cb8a" providerId="ADAL" clId="{7804FD26-3BA0-4CD3-BD90-3EC6979AD010}" dt="2024-04-25T10:33:37.291" v="1197" actId="790"/>
            <ac:spMkLst>
              <pc:docMk/>
              <pc:sldMasterMk cId="840446445" sldId="2147483648"/>
              <pc:sldLayoutMk cId="2633190822" sldId="2147483656"/>
              <ac:spMk id="8" creationId="{45B5C078-3D57-5EF6-DF64-C8C2ED36FC47}"/>
            </ac:spMkLst>
          </pc:spChg>
          <pc:spChg chg="mod">
            <ac:chgData name="Gunnlaug Daugstad" userId="b551bae6-f21d-4e7b-84dc-55fb6014cb8a" providerId="ADAL" clId="{7804FD26-3BA0-4CD3-BD90-3EC6979AD010}" dt="2024-04-25T10:33:37.294" v="1199" actId="790"/>
            <ac:spMkLst>
              <pc:docMk/>
              <pc:sldMasterMk cId="840446445" sldId="2147483648"/>
              <pc:sldLayoutMk cId="2633190822" sldId="2147483656"/>
              <ac:spMk id="10" creationId="{C9693415-EBAF-9133-AA68-5063DD587134}"/>
            </ac:spMkLst>
          </pc:spChg>
          <pc:spChg chg="mod">
            <ac:chgData name="Gunnlaug Daugstad" userId="b551bae6-f21d-4e7b-84dc-55fb6014cb8a" providerId="ADAL" clId="{7804FD26-3BA0-4CD3-BD90-3EC6979AD010}" dt="2024-04-25T10:33:37.282" v="1192" actId="790"/>
            <ac:spMkLst>
              <pc:docMk/>
              <pc:sldMasterMk cId="840446445" sldId="2147483648"/>
              <pc:sldLayoutMk cId="2633190822" sldId="2147483656"/>
              <ac:spMk id="15" creationId="{55A5B49C-7367-5777-5875-1A4339CA7611}"/>
            </ac:spMkLst>
          </pc:spChg>
        </pc:sldLayoutChg>
        <pc:sldLayoutChg chg="modSp mod">
          <pc:chgData name="Gunnlaug Daugstad" userId="b551bae6-f21d-4e7b-84dc-55fb6014cb8a" providerId="ADAL" clId="{7804FD26-3BA0-4CD3-BD90-3EC6979AD010}" dt="2024-04-25T10:33:37.326" v="1217" actId="790"/>
          <pc:sldLayoutMkLst>
            <pc:docMk/>
            <pc:sldMasterMk cId="840446445" sldId="2147483648"/>
            <pc:sldLayoutMk cId="2241781319" sldId="2147483659"/>
          </pc:sldLayoutMkLst>
          <pc:spChg chg="mod">
            <ac:chgData name="Gunnlaug Daugstad" userId="b551bae6-f21d-4e7b-84dc-55fb6014cb8a" providerId="ADAL" clId="{7804FD26-3BA0-4CD3-BD90-3EC6979AD010}" dt="2024-04-25T10:33:37.326" v="1217" actId="790"/>
            <ac:spMkLst>
              <pc:docMk/>
              <pc:sldMasterMk cId="840446445" sldId="2147483648"/>
              <pc:sldLayoutMk cId="2241781319" sldId="2147483659"/>
              <ac:spMk id="2" creationId="{FCF6ED4E-B16D-F3C2-58F7-5A4A72053907}"/>
            </ac:spMkLst>
          </pc:spChg>
          <pc:spChg chg="mod">
            <ac:chgData name="Gunnlaug Daugstad" userId="b551bae6-f21d-4e7b-84dc-55fb6014cb8a" providerId="ADAL" clId="{7804FD26-3BA0-4CD3-BD90-3EC6979AD010}" dt="2024-04-25T10:33:37.314" v="1210" actId="790"/>
            <ac:spMkLst>
              <pc:docMk/>
              <pc:sldMasterMk cId="840446445" sldId="2147483648"/>
              <pc:sldLayoutMk cId="2241781319" sldId="2147483659"/>
              <ac:spMk id="3" creationId="{08051DAE-8EBD-B68A-3CE2-5472D14A3389}"/>
            </ac:spMkLst>
          </pc:spChg>
          <pc:spChg chg="mod">
            <ac:chgData name="Gunnlaug Daugstad" userId="b551bae6-f21d-4e7b-84dc-55fb6014cb8a" providerId="ADAL" clId="{7804FD26-3BA0-4CD3-BD90-3EC6979AD010}" dt="2024-04-25T10:33:37.316" v="1211" actId="790"/>
            <ac:spMkLst>
              <pc:docMk/>
              <pc:sldMasterMk cId="840446445" sldId="2147483648"/>
              <pc:sldLayoutMk cId="2241781319" sldId="2147483659"/>
              <ac:spMk id="6" creationId="{2414DD01-B2EE-7AFF-995B-74B312617673}"/>
            </ac:spMkLst>
          </pc:spChg>
          <pc:spChg chg="mod">
            <ac:chgData name="Gunnlaug Daugstad" userId="b551bae6-f21d-4e7b-84dc-55fb6014cb8a" providerId="ADAL" clId="{7804FD26-3BA0-4CD3-BD90-3EC6979AD010}" dt="2024-04-25T10:33:37.318" v="1212" actId="790"/>
            <ac:spMkLst>
              <pc:docMk/>
              <pc:sldMasterMk cId="840446445" sldId="2147483648"/>
              <pc:sldLayoutMk cId="2241781319" sldId="2147483659"/>
              <ac:spMk id="7" creationId="{F8982450-B8E7-E406-3456-0B51462B93C4}"/>
            </ac:spMkLst>
          </pc:spChg>
          <pc:spChg chg="mod">
            <ac:chgData name="Gunnlaug Daugstad" userId="b551bae6-f21d-4e7b-84dc-55fb6014cb8a" providerId="ADAL" clId="{7804FD26-3BA0-4CD3-BD90-3EC6979AD010}" dt="2024-04-25T10:33:37.324" v="1216" actId="790"/>
            <ac:spMkLst>
              <pc:docMk/>
              <pc:sldMasterMk cId="840446445" sldId="2147483648"/>
              <pc:sldLayoutMk cId="2241781319" sldId="2147483659"/>
              <ac:spMk id="9" creationId="{33E2F7D7-E675-6825-3211-11DBFC81A6C6}"/>
            </ac:spMkLst>
          </pc:spChg>
          <pc:spChg chg="mod">
            <ac:chgData name="Gunnlaug Daugstad" userId="b551bae6-f21d-4e7b-84dc-55fb6014cb8a" providerId="ADAL" clId="{7804FD26-3BA0-4CD3-BD90-3EC6979AD010}" dt="2024-04-25T10:33:37.320" v="1213" actId="790"/>
            <ac:spMkLst>
              <pc:docMk/>
              <pc:sldMasterMk cId="840446445" sldId="2147483648"/>
              <pc:sldLayoutMk cId="2241781319" sldId="2147483659"/>
              <ac:spMk id="10" creationId="{CF17AC3D-F287-645E-685B-2C943688E65E}"/>
            </ac:spMkLst>
          </pc:spChg>
          <pc:spChg chg="mod">
            <ac:chgData name="Gunnlaug Daugstad" userId="b551bae6-f21d-4e7b-84dc-55fb6014cb8a" providerId="ADAL" clId="{7804FD26-3BA0-4CD3-BD90-3EC6979AD010}" dt="2024-04-25T10:33:37.321" v="1214" actId="790"/>
            <ac:spMkLst>
              <pc:docMk/>
              <pc:sldMasterMk cId="840446445" sldId="2147483648"/>
              <pc:sldLayoutMk cId="2241781319" sldId="2147483659"/>
              <ac:spMk id="13" creationId="{E6E98CE0-BA8A-CFB0-D671-CDA9DBC9C351}"/>
            </ac:spMkLst>
          </pc:spChg>
          <pc:spChg chg="mod">
            <ac:chgData name="Gunnlaug Daugstad" userId="b551bae6-f21d-4e7b-84dc-55fb6014cb8a" providerId="ADAL" clId="{7804FD26-3BA0-4CD3-BD90-3EC6979AD010}" dt="2024-04-25T10:33:37.323" v="1215" actId="790"/>
            <ac:spMkLst>
              <pc:docMk/>
              <pc:sldMasterMk cId="840446445" sldId="2147483648"/>
              <pc:sldLayoutMk cId="2241781319" sldId="2147483659"/>
              <ac:spMk id="14" creationId="{33DC8058-0066-9063-6257-A933BAB79CA6}"/>
            </ac:spMkLst>
          </pc:spChg>
          <pc:spChg chg="mod">
            <ac:chgData name="Gunnlaug Daugstad" userId="b551bae6-f21d-4e7b-84dc-55fb6014cb8a" providerId="ADAL" clId="{7804FD26-3BA0-4CD3-BD90-3EC6979AD010}" dt="2024-04-25T10:33:37.311" v="1209" actId="790"/>
            <ac:spMkLst>
              <pc:docMk/>
              <pc:sldMasterMk cId="840446445" sldId="2147483648"/>
              <pc:sldLayoutMk cId="2241781319" sldId="2147483659"/>
              <ac:spMk id="15" creationId="{55A5B49C-7367-5777-5875-1A4339CA7611}"/>
            </ac:spMkLst>
          </pc:spChg>
        </pc:sldLayoutChg>
        <pc:sldLayoutChg chg="modSp mod">
          <pc:chgData name="Gunnlaug Daugstad" userId="b551bae6-f21d-4e7b-84dc-55fb6014cb8a" providerId="ADAL" clId="{7804FD26-3BA0-4CD3-BD90-3EC6979AD010}" dt="2024-04-25T10:33:37.382" v="1254" actId="790"/>
          <pc:sldLayoutMkLst>
            <pc:docMk/>
            <pc:sldMasterMk cId="840446445" sldId="2147483648"/>
            <pc:sldLayoutMk cId="475641105" sldId="2147483661"/>
          </pc:sldLayoutMkLst>
          <pc:spChg chg="mod">
            <ac:chgData name="Gunnlaug Daugstad" userId="b551bae6-f21d-4e7b-84dc-55fb6014cb8a" providerId="ADAL" clId="{7804FD26-3BA0-4CD3-BD90-3EC6979AD010}" dt="2024-04-25T10:33:37.382" v="1254" actId="790"/>
            <ac:spMkLst>
              <pc:docMk/>
              <pc:sldMasterMk cId="840446445" sldId="2147483648"/>
              <pc:sldLayoutMk cId="475641105" sldId="2147483661"/>
              <ac:spMk id="2" creationId="{B02EBD4D-B3EE-D5CC-8978-747E08B932F6}"/>
            </ac:spMkLst>
          </pc:spChg>
          <pc:spChg chg="mod">
            <ac:chgData name="Gunnlaug Daugstad" userId="b551bae6-f21d-4e7b-84dc-55fb6014cb8a" providerId="ADAL" clId="{7804FD26-3BA0-4CD3-BD90-3EC6979AD010}" dt="2024-04-25T10:33:37.369" v="1246" actId="790"/>
            <ac:spMkLst>
              <pc:docMk/>
              <pc:sldMasterMk cId="840446445" sldId="2147483648"/>
              <pc:sldLayoutMk cId="475641105" sldId="2147483661"/>
              <ac:spMk id="3" creationId="{08051DAE-8EBD-B68A-3CE2-5472D14A3389}"/>
            </ac:spMkLst>
          </pc:spChg>
          <pc:spChg chg="mod">
            <ac:chgData name="Gunnlaug Daugstad" userId="b551bae6-f21d-4e7b-84dc-55fb6014cb8a" providerId="ADAL" clId="{7804FD26-3BA0-4CD3-BD90-3EC6979AD010}" dt="2024-04-25T10:33:37.371" v="1247" actId="790"/>
            <ac:spMkLst>
              <pc:docMk/>
              <pc:sldMasterMk cId="840446445" sldId="2147483648"/>
              <pc:sldLayoutMk cId="475641105" sldId="2147483661"/>
              <ac:spMk id="4" creationId="{D079021D-1D44-F0E2-E92B-265725FBAB9A}"/>
            </ac:spMkLst>
          </pc:spChg>
          <pc:spChg chg="mod">
            <ac:chgData name="Gunnlaug Daugstad" userId="b551bae6-f21d-4e7b-84dc-55fb6014cb8a" providerId="ADAL" clId="{7804FD26-3BA0-4CD3-BD90-3EC6979AD010}" dt="2024-04-25T10:33:37.376" v="1250" actId="790"/>
            <ac:spMkLst>
              <pc:docMk/>
              <pc:sldMasterMk cId="840446445" sldId="2147483648"/>
              <pc:sldLayoutMk cId="475641105" sldId="2147483661"/>
              <ac:spMk id="5" creationId="{B7BCB846-5614-8D6B-F49E-B735B04371AB}"/>
            </ac:spMkLst>
          </pc:spChg>
          <pc:spChg chg="mod">
            <ac:chgData name="Gunnlaug Daugstad" userId="b551bae6-f21d-4e7b-84dc-55fb6014cb8a" providerId="ADAL" clId="{7804FD26-3BA0-4CD3-BD90-3EC6979AD010}" dt="2024-04-25T10:33:37.378" v="1251" actId="790"/>
            <ac:spMkLst>
              <pc:docMk/>
              <pc:sldMasterMk cId="840446445" sldId="2147483648"/>
              <pc:sldLayoutMk cId="475641105" sldId="2147483661"/>
              <ac:spMk id="6" creationId="{05A94E76-F660-9712-D941-6629DA4D3343}"/>
            </ac:spMkLst>
          </pc:spChg>
          <pc:spChg chg="mod">
            <ac:chgData name="Gunnlaug Daugstad" userId="b551bae6-f21d-4e7b-84dc-55fb6014cb8a" providerId="ADAL" clId="{7804FD26-3BA0-4CD3-BD90-3EC6979AD010}" dt="2024-04-25T10:33:37.379" v="1252" actId="790"/>
            <ac:spMkLst>
              <pc:docMk/>
              <pc:sldMasterMk cId="840446445" sldId="2147483648"/>
              <pc:sldLayoutMk cId="475641105" sldId="2147483661"/>
              <ac:spMk id="7" creationId="{C7583723-0F25-0C53-0908-3DB447AD0FBB}"/>
            </ac:spMkLst>
          </pc:spChg>
          <pc:spChg chg="mod">
            <ac:chgData name="Gunnlaug Daugstad" userId="b551bae6-f21d-4e7b-84dc-55fb6014cb8a" providerId="ADAL" clId="{7804FD26-3BA0-4CD3-BD90-3EC6979AD010}" dt="2024-04-25T10:33:37.373" v="1248" actId="790"/>
            <ac:spMkLst>
              <pc:docMk/>
              <pc:sldMasterMk cId="840446445" sldId="2147483648"/>
              <pc:sldLayoutMk cId="475641105" sldId="2147483661"/>
              <ac:spMk id="8" creationId="{1D740947-6D9A-DE6B-7306-5954FEAA6133}"/>
            </ac:spMkLst>
          </pc:spChg>
          <pc:spChg chg="mod">
            <ac:chgData name="Gunnlaug Daugstad" userId="b551bae6-f21d-4e7b-84dc-55fb6014cb8a" providerId="ADAL" clId="{7804FD26-3BA0-4CD3-BD90-3EC6979AD010}" dt="2024-04-25T10:33:37.381" v="1253" actId="790"/>
            <ac:spMkLst>
              <pc:docMk/>
              <pc:sldMasterMk cId="840446445" sldId="2147483648"/>
              <pc:sldLayoutMk cId="475641105" sldId="2147483661"/>
              <ac:spMk id="9" creationId="{3A5505B3-6EE7-6B65-6CB7-7C06B7EA0868}"/>
            </ac:spMkLst>
          </pc:spChg>
          <pc:spChg chg="mod">
            <ac:chgData name="Gunnlaug Daugstad" userId="b551bae6-f21d-4e7b-84dc-55fb6014cb8a" providerId="ADAL" clId="{7804FD26-3BA0-4CD3-BD90-3EC6979AD010}" dt="2024-04-25T10:33:37.375" v="1249" actId="790"/>
            <ac:spMkLst>
              <pc:docMk/>
              <pc:sldMasterMk cId="840446445" sldId="2147483648"/>
              <pc:sldLayoutMk cId="475641105" sldId="2147483661"/>
              <ac:spMk id="10" creationId="{9FCBC7AA-8847-2CE7-E89C-E2C000238AAA}"/>
            </ac:spMkLst>
          </pc:spChg>
          <pc:spChg chg="mod">
            <ac:chgData name="Gunnlaug Daugstad" userId="b551bae6-f21d-4e7b-84dc-55fb6014cb8a" providerId="ADAL" clId="{7804FD26-3BA0-4CD3-BD90-3EC6979AD010}" dt="2024-04-25T10:33:37.368" v="1245" actId="790"/>
            <ac:spMkLst>
              <pc:docMk/>
              <pc:sldMasterMk cId="840446445" sldId="2147483648"/>
              <pc:sldLayoutMk cId="475641105" sldId="2147483661"/>
              <ac:spMk id="15" creationId="{55A5B49C-7367-5777-5875-1A4339CA7611}"/>
            </ac:spMkLst>
          </pc:spChg>
        </pc:sldLayoutChg>
        <pc:sldLayoutChg chg="modSp mod">
          <pc:chgData name="Gunnlaug Daugstad" userId="b551bae6-f21d-4e7b-84dc-55fb6014cb8a" providerId="ADAL" clId="{7804FD26-3BA0-4CD3-BD90-3EC6979AD010}" dt="2024-04-25T10:33:37.444" v="1294" actId="790"/>
          <pc:sldLayoutMkLst>
            <pc:docMk/>
            <pc:sldMasterMk cId="840446445" sldId="2147483648"/>
            <pc:sldLayoutMk cId="1964722667" sldId="2147483662"/>
          </pc:sldLayoutMkLst>
          <pc:spChg chg="mod">
            <ac:chgData name="Gunnlaug Daugstad" userId="b551bae6-f21d-4e7b-84dc-55fb6014cb8a" providerId="ADAL" clId="{7804FD26-3BA0-4CD3-BD90-3EC6979AD010}" dt="2024-04-25T10:33:37.431" v="1286" actId="790"/>
            <ac:spMkLst>
              <pc:docMk/>
              <pc:sldMasterMk cId="840446445" sldId="2147483648"/>
              <pc:sldLayoutMk cId="1964722667" sldId="2147483662"/>
              <ac:spMk id="2" creationId="{AF1D8668-A268-530A-DC9F-9A8F9FE676E8}"/>
            </ac:spMkLst>
          </pc:spChg>
          <pc:spChg chg="mod">
            <ac:chgData name="Gunnlaug Daugstad" userId="b551bae6-f21d-4e7b-84dc-55fb6014cb8a" providerId="ADAL" clId="{7804FD26-3BA0-4CD3-BD90-3EC6979AD010}" dt="2024-04-25T10:33:37.434" v="1288" actId="790"/>
            <ac:spMkLst>
              <pc:docMk/>
              <pc:sldMasterMk cId="840446445" sldId="2147483648"/>
              <pc:sldLayoutMk cId="1964722667" sldId="2147483662"/>
              <ac:spMk id="3" creationId="{08051DAE-8EBD-B68A-3CE2-5472D14A3389}"/>
            </ac:spMkLst>
          </pc:spChg>
          <pc:spChg chg="mod">
            <ac:chgData name="Gunnlaug Daugstad" userId="b551bae6-f21d-4e7b-84dc-55fb6014cb8a" providerId="ADAL" clId="{7804FD26-3BA0-4CD3-BD90-3EC6979AD010}" dt="2024-04-25T10:33:37.438" v="1290" actId="790"/>
            <ac:spMkLst>
              <pc:docMk/>
              <pc:sldMasterMk cId="840446445" sldId="2147483648"/>
              <pc:sldLayoutMk cId="1964722667" sldId="2147483662"/>
              <ac:spMk id="4" creationId="{F944F37D-E000-91C9-4548-1BFA384DBE06}"/>
            </ac:spMkLst>
          </pc:spChg>
          <pc:spChg chg="mod">
            <ac:chgData name="Gunnlaug Daugstad" userId="b551bae6-f21d-4e7b-84dc-55fb6014cb8a" providerId="ADAL" clId="{7804FD26-3BA0-4CD3-BD90-3EC6979AD010}" dt="2024-04-25T10:33:37.439" v="1291" actId="790"/>
            <ac:spMkLst>
              <pc:docMk/>
              <pc:sldMasterMk cId="840446445" sldId="2147483648"/>
              <pc:sldLayoutMk cId="1964722667" sldId="2147483662"/>
              <ac:spMk id="5" creationId="{A20B9A9B-171E-257B-A9E0-C57D4A2B3001}"/>
            </ac:spMkLst>
          </pc:spChg>
          <pc:spChg chg="mod">
            <ac:chgData name="Gunnlaug Daugstad" userId="b551bae6-f21d-4e7b-84dc-55fb6014cb8a" providerId="ADAL" clId="{7804FD26-3BA0-4CD3-BD90-3EC6979AD010}" dt="2024-04-25T10:33:37.441" v="1292" actId="790"/>
            <ac:spMkLst>
              <pc:docMk/>
              <pc:sldMasterMk cId="840446445" sldId="2147483648"/>
              <pc:sldLayoutMk cId="1964722667" sldId="2147483662"/>
              <ac:spMk id="6" creationId="{E5D0AA82-63DD-0CC6-AEB7-4C19900258EC}"/>
            </ac:spMkLst>
          </pc:spChg>
          <pc:spChg chg="mod">
            <ac:chgData name="Gunnlaug Daugstad" userId="b551bae6-f21d-4e7b-84dc-55fb6014cb8a" providerId="ADAL" clId="{7804FD26-3BA0-4CD3-BD90-3EC6979AD010}" dt="2024-04-25T10:33:37.436" v="1289" actId="790"/>
            <ac:spMkLst>
              <pc:docMk/>
              <pc:sldMasterMk cId="840446445" sldId="2147483648"/>
              <pc:sldLayoutMk cId="1964722667" sldId="2147483662"/>
              <ac:spMk id="7" creationId="{FCD1D586-CBAB-7B1D-62BF-F35307A447D6}"/>
            </ac:spMkLst>
          </pc:spChg>
          <pc:spChg chg="mod">
            <ac:chgData name="Gunnlaug Daugstad" userId="b551bae6-f21d-4e7b-84dc-55fb6014cb8a" providerId="ADAL" clId="{7804FD26-3BA0-4CD3-BD90-3EC6979AD010}" dt="2024-04-25T10:33:37.444" v="1294" actId="790"/>
            <ac:spMkLst>
              <pc:docMk/>
              <pc:sldMasterMk cId="840446445" sldId="2147483648"/>
              <pc:sldLayoutMk cId="1964722667" sldId="2147483662"/>
              <ac:spMk id="8" creationId="{D1EFC13C-AB7D-1FC0-5F8A-06C9B807CF5B}"/>
            </ac:spMkLst>
          </pc:spChg>
          <pc:spChg chg="mod">
            <ac:chgData name="Gunnlaug Daugstad" userId="b551bae6-f21d-4e7b-84dc-55fb6014cb8a" providerId="ADAL" clId="{7804FD26-3BA0-4CD3-BD90-3EC6979AD010}" dt="2024-04-25T10:33:37.443" v="1293" actId="790"/>
            <ac:spMkLst>
              <pc:docMk/>
              <pc:sldMasterMk cId="840446445" sldId="2147483648"/>
              <pc:sldLayoutMk cId="1964722667" sldId="2147483662"/>
              <ac:spMk id="9" creationId="{0811421B-92D2-081B-E4CD-BF7E26F89041}"/>
            </ac:spMkLst>
          </pc:spChg>
          <pc:spChg chg="mod">
            <ac:chgData name="Gunnlaug Daugstad" userId="b551bae6-f21d-4e7b-84dc-55fb6014cb8a" providerId="ADAL" clId="{7804FD26-3BA0-4CD3-BD90-3EC6979AD010}" dt="2024-04-25T10:33:37.432" v="1287" actId="790"/>
            <ac:spMkLst>
              <pc:docMk/>
              <pc:sldMasterMk cId="840446445" sldId="2147483648"/>
              <pc:sldLayoutMk cId="1964722667" sldId="2147483662"/>
              <ac:spMk id="15" creationId="{55A5B49C-7367-5777-5875-1A4339CA7611}"/>
            </ac:spMkLst>
          </pc:spChg>
        </pc:sldLayoutChg>
        <pc:sldLayoutChg chg="modSp mod">
          <pc:chgData name="Gunnlaug Daugstad" userId="b551bae6-f21d-4e7b-84dc-55fb6014cb8a" providerId="ADAL" clId="{7804FD26-3BA0-4CD3-BD90-3EC6979AD010}" dt="2024-04-25T10:33:37.456" v="1302" actId="790"/>
          <pc:sldLayoutMkLst>
            <pc:docMk/>
            <pc:sldMasterMk cId="840446445" sldId="2147483648"/>
            <pc:sldLayoutMk cId="3663093185" sldId="2147483663"/>
          </pc:sldLayoutMkLst>
          <pc:spChg chg="mod">
            <ac:chgData name="Gunnlaug Daugstad" userId="b551bae6-f21d-4e7b-84dc-55fb6014cb8a" providerId="ADAL" clId="{7804FD26-3BA0-4CD3-BD90-3EC6979AD010}" dt="2024-04-25T10:33:37.450" v="1297" actId="790"/>
            <ac:spMkLst>
              <pc:docMk/>
              <pc:sldMasterMk cId="840446445" sldId="2147483648"/>
              <pc:sldLayoutMk cId="3663093185" sldId="2147483663"/>
              <ac:spMk id="3" creationId="{08BBE0A8-00A0-D8C3-7DDD-E82DDF26CB5E}"/>
            </ac:spMkLst>
          </pc:spChg>
          <pc:spChg chg="mod">
            <ac:chgData name="Gunnlaug Daugstad" userId="b551bae6-f21d-4e7b-84dc-55fb6014cb8a" providerId="ADAL" clId="{7804FD26-3BA0-4CD3-BD90-3EC6979AD010}" dt="2024-04-25T10:33:37.450" v="1298" actId="790"/>
            <ac:spMkLst>
              <pc:docMk/>
              <pc:sldMasterMk cId="840446445" sldId="2147483648"/>
              <pc:sldLayoutMk cId="3663093185" sldId="2147483663"/>
              <ac:spMk id="4" creationId="{2EAA4A9F-FDBC-0237-37D4-E8F1AE5AB57C}"/>
            </ac:spMkLst>
          </pc:spChg>
          <pc:spChg chg="mod">
            <ac:chgData name="Gunnlaug Daugstad" userId="b551bae6-f21d-4e7b-84dc-55fb6014cb8a" providerId="ADAL" clId="{7804FD26-3BA0-4CD3-BD90-3EC6979AD010}" dt="2024-04-25T10:33:37.452" v="1299" actId="790"/>
            <ac:spMkLst>
              <pc:docMk/>
              <pc:sldMasterMk cId="840446445" sldId="2147483648"/>
              <pc:sldLayoutMk cId="3663093185" sldId="2147483663"/>
              <ac:spMk id="5" creationId="{CA97D5BA-F5E0-E271-21BF-CE431D684A94}"/>
            </ac:spMkLst>
          </pc:spChg>
          <pc:spChg chg="mod">
            <ac:chgData name="Gunnlaug Daugstad" userId="b551bae6-f21d-4e7b-84dc-55fb6014cb8a" providerId="ADAL" clId="{7804FD26-3BA0-4CD3-BD90-3EC6979AD010}" dt="2024-04-25T10:33:37.454" v="1301" actId="790"/>
            <ac:spMkLst>
              <pc:docMk/>
              <pc:sldMasterMk cId="840446445" sldId="2147483648"/>
              <pc:sldLayoutMk cId="3663093185" sldId="2147483663"/>
              <ac:spMk id="6" creationId="{F40DAB8E-C77C-5544-BB11-A212143551F4}"/>
            </ac:spMkLst>
          </pc:spChg>
          <pc:spChg chg="mod">
            <ac:chgData name="Gunnlaug Daugstad" userId="b551bae6-f21d-4e7b-84dc-55fb6014cb8a" providerId="ADAL" clId="{7804FD26-3BA0-4CD3-BD90-3EC6979AD010}" dt="2024-04-25T10:33:37.447" v="1296" actId="790"/>
            <ac:spMkLst>
              <pc:docMk/>
              <pc:sldMasterMk cId="840446445" sldId="2147483648"/>
              <pc:sldLayoutMk cId="3663093185" sldId="2147483663"/>
              <ac:spMk id="7" creationId="{FCD1D586-CBAB-7B1D-62BF-F35307A447D6}"/>
            </ac:spMkLst>
          </pc:spChg>
          <pc:spChg chg="mod">
            <ac:chgData name="Gunnlaug Daugstad" userId="b551bae6-f21d-4e7b-84dc-55fb6014cb8a" providerId="ADAL" clId="{7804FD26-3BA0-4CD3-BD90-3EC6979AD010}" dt="2024-04-25T10:33:37.453" v="1300" actId="790"/>
            <ac:spMkLst>
              <pc:docMk/>
              <pc:sldMasterMk cId="840446445" sldId="2147483648"/>
              <pc:sldLayoutMk cId="3663093185" sldId="2147483663"/>
              <ac:spMk id="8" creationId="{DEC2AF9B-53B3-415B-028B-65F9AFB31CF5}"/>
            </ac:spMkLst>
          </pc:spChg>
          <pc:spChg chg="mod">
            <ac:chgData name="Gunnlaug Daugstad" userId="b551bae6-f21d-4e7b-84dc-55fb6014cb8a" providerId="ADAL" clId="{7804FD26-3BA0-4CD3-BD90-3EC6979AD010}" dt="2024-04-25T10:33:37.456" v="1302" actId="790"/>
            <ac:spMkLst>
              <pc:docMk/>
              <pc:sldMasterMk cId="840446445" sldId="2147483648"/>
              <pc:sldLayoutMk cId="3663093185" sldId="2147483663"/>
              <ac:spMk id="9" creationId="{FBB44275-5A54-2DD2-2BF8-1FB1BBB629E0}"/>
            </ac:spMkLst>
          </pc:spChg>
          <pc:spChg chg="mod">
            <ac:chgData name="Gunnlaug Daugstad" userId="b551bae6-f21d-4e7b-84dc-55fb6014cb8a" providerId="ADAL" clId="{7804FD26-3BA0-4CD3-BD90-3EC6979AD010}" dt="2024-04-25T10:33:37.445" v="1295" actId="790"/>
            <ac:spMkLst>
              <pc:docMk/>
              <pc:sldMasterMk cId="840446445" sldId="2147483648"/>
              <pc:sldLayoutMk cId="3663093185" sldId="2147483663"/>
              <ac:spMk id="15" creationId="{55A5B49C-7367-5777-5875-1A4339CA7611}"/>
            </ac:spMkLst>
          </pc:spChg>
        </pc:sldLayoutChg>
        <pc:sldLayoutChg chg="modSp mod">
          <pc:chgData name="Gunnlaug Daugstad" userId="b551bae6-f21d-4e7b-84dc-55fb6014cb8a" providerId="ADAL" clId="{7804FD26-3BA0-4CD3-BD90-3EC6979AD010}" dt="2024-04-25T10:33:37.476" v="1314" actId="790"/>
          <pc:sldLayoutMkLst>
            <pc:docMk/>
            <pc:sldMasterMk cId="840446445" sldId="2147483648"/>
            <pc:sldLayoutMk cId="455066925" sldId="2147483664"/>
          </pc:sldLayoutMkLst>
          <pc:spChg chg="mod">
            <ac:chgData name="Gunnlaug Daugstad" userId="b551bae6-f21d-4e7b-84dc-55fb6014cb8a" providerId="ADAL" clId="{7804FD26-3BA0-4CD3-BD90-3EC6979AD010}" dt="2024-04-25T10:33:37.466" v="1307" actId="790"/>
            <ac:spMkLst>
              <pc:docMk/>
              <pc:sldMasterMk cId="840446445" sldId="2147483648"/>
              <pc:sldLayoutMk cId="455066925" sldId="2147483664"/>
              <ac:spMk id="2" creationId="{4A96A9F9-D6E0-C1B0-F91E-838D329A5701}"/>
            </ac:spMkLst>
          </pc:spChg>
          <pc:spChg chg="mod">
            <ac:chgData name="Gunnlaug Daugstad" userId="b551bae6-f21d-4e7b-84dc-55fb6014cb8a" providerId="ADAL" clId="{7804FD26-3BA0-4CD3-BD90-3EC6979AD010}" dt="2024-04-25T10:33:37.462" v="1305" actId="790"/>
            <ac:spMkLst>
              <pc:docMk/>
              <pc:sldMasterMk cId="840446445" sldId="2147483648"/>
              <pc:sldLayoutMk cId="455066925" sldId="2147483664"/>
              <ac:spMk id="4" creationId="{111D927C-4ABE-3A5D-38F1-40174CC09BD5}"/>
            </ac:spMkLst>
          </pc:spChg>
          <pc:spChg chg="mod">
            <ac:chgData name="Gunnlaug Daugstad" userId="b551bae6-f21d-4e7b-84dc-55fb6014cb8a" providerId="ADAL" clId="{7804FD26-3BA0-4CD3-BD90-3EC6979AD010}" dt="2024-04-25T10:33:37.474" v="1313" actId="790"/>
            <ac:spMkLst>
              <pc:docMk/>
              <pc:sldMasterMk cId="840446445" sldId="2147483648"/>
              <pc:sldLayoutMk cId="455066925" sldId="2147483664"/>
              <ac:spMk id="5" creationId="{C874F4E7-575A-4C13-8A0A-438E6F93305F}"/>
            </ac:spMkLst>
          </pc:spChg>
          <pc:spChg chg="mod">
            <ac:chgData name="Gunnlaug Daugstad" userId="b551bae6-f21d-4e7b-84dc-55fb6014cb8a" providerId="ADAL" clId="{7804FD26-3BA0-4CD3-BD90-3EC6979AD010}" dt="2024-04-25T10:33:37.463" v="1306" actId="790"/>
            <ac:spMkLst>
              <pc:docMk/>
              <pc:sldMasterMk cId="840446445" sldId="2147483648"/>
              <pc:sldLayoutMk cId="455066925" sldId="2147483664"/>
              <ac:spMk id="6" creationId="{FDC78D74-2520-6578-F779-BCF44F84E2AA}"/>
            </ac:spMkLst>
          </pc:spChg>
          <pc:spChg chg="mod">
            <ac:chgData name="Gunnlaug Daugstad" userId="b551bae6-f21d-4e7b-84dc-55fb6014cb8a" providerId="ADAL" clId="{7804FD26-3BA0-4CD3-BD90-3EC6979AD010}" dt="2024-04-25T10:33:37.460" v="1304" actId="790"/>
            <ac:spMkLst>
              <pc:docMk/>
              <pc:sldMasterMk cId="840446445" sldId="2147483648"/>
              <pc:sldLayoutMk cId="455066925" sldId="2147483664"/>
              <ac:spMk id="7" creationId="{FCD1D586-CBAB-7B1D-62BF-F35307A447D6}"/>
            </ac:spMkLst>
          </pc:spChg>
          <pc:spChg chg="mod">
            <ac:chgData name="Gunnlaug Daugstad" userId="b551bae6-f21d-4e7b-84dc-55fb6014cb8a" providerId="ADAL" clId="{7804FD26-3BA0-4CD3-BD90-3EC6979AD010}" dt="2024-04-25T10:33:37.476" v="1314" actId="790"/>
            <ac:spMkLst>
              <pc:docMk/>
              <pc:sldMasterMk cId="840446445" sldId="2147483648"/>
              <pc:sldLayoutMk cId="455066925" sldId="2147483664"/>
              <ac:spMk id="8" creationId="{90FE203A-D442-7623-8A00-201B0B25193D}"/>
            </ac:spMkLst>
          </pc:spChg>
          <pc:spChg chg="mod">
            <ac:chgData name="Gunnlaug Daugstad" userId="b551bae6-f21d-4e7b-84dc-55fb6014cb8a" providerId="ADAL" clId="{7804FD26-3BA0-4CD3-BD90-3EC6979AD010}" dt="2024-04-25T10:33:37.467" v="1308" actId="790"/>
            <ac:spMkLst>
              <pc:docMk/>
              <pc:sldMasterMk cId="840446445" sldId="2147483648"/>
              <pc:sldLayoutMk cId="455066925" sldId="2147483664"/>
              <ac:spMk id="10" creationId="{376A2434-8270-F108-F250-3C2547B1A8A0}"/>
            </ac:spMkLst>
          </pc:spChg>
          <pc:spChg chg="mod">
            <ac:chgData name="Gunnlaug Daugstad" userId="b551bae6-f21d-4e7b-84dc-55fb6014cb8a" providerId="ADAL" clId="{7804FD26-3BA0-4CD3-BD90-3EC6979AD010}" dt="2024-04-25T10:33:37.468" v="1309" actId="790"/>
            <ac:spMkLst>
              <pc:docMk/>
              <pc:sldMasterMk cId="840446445" sldId="2147483648"/>
              <pc:sldLayoutMk cId="455066925" sldId="2147483664"/>
              <ac:spMk id="14" creationId="{130FF7BC-70DA-3890-F11A-371B1338ED1E}"/>
            </ac:spMkLst>
          </pc:spChg>
          <pc:spChg chg="mod">
            <ac:chgData name="Gunnlaug Daugstad" userId="b551bae6-f21d-4e7b-84dc-55fb6014cb8a" providerId="ADAL" clId="{7804FD26-3BA0-4CD3-BD90-3EC6979AD010}" dt="2024-04-25T10:33:37.458" v="1303" actId="790"/>
            <ac:spMkLst>
              <pc:docMk/>
              <pc:sldMasterMk cId="840446445" sldId="2147483648"/>
              <pc:sldLayoutMk cId="455066925" sldId="2147483664"/>
              <ac:spMk id="15" creationId="{55A5B49C-7367-5777-5875-1A4339CA7611}"/>
            </ac:spMkLst>
          </pc:spChg>
          <pc:spChg chg="mod">
            <ac:chgData name="Gunnlaug Daugstad" userId="b551bae6-f21d-4e7b-84dc-55fb6014cb8a" providerId="ADAL" clId="{7804FD26-3BA0-4CD3-BD90-3EC6979AD010}" dt="2024-04-25T10:33:37.470" v="1310" actId="790"/>
            <ac:spMkLst>
              <pc:docMk/>
              <pc:sldMasterMk cId="840446445" sldId="2147483648"/>
              <pc:sldLayoutMk cId="455066925" sldId="2147483664"/>
              <ac:spMk id="18" creationId="{0286FCE4-A991-5D11-41EA-DB26308E0F5E}"/>
            </ac:spMkLst>
          </pc:spChg>
          <pc:spChg chg="mod">
            <ac:chgData name="Gunnlaug Daugstad" userId="b551bae6-f21d-4e7b-84dc-55fb6014cb8a" providerId="ADAL" clId="{7804FD26-3BA0-4CD3-BD90-3EC6979AD010}" dt="2024-04-25T10:33:37.471" v="1311" actId="790"/>
            <ac:spMkLst>
              <pc:docMk/>
              <pc:sldMasterMk cId="840446445" sldId="2147483648"/>
              <pc:sldLayoutMk cId="455066925" sldId="2147483664"/>
              <ac:spMk id="19" creationId="{DF063E48-8B04-7E26-1C81-4987E746CD0E}"/>
            </ac:spMkLst>
          </pc:spChg>
          <pc:spChg chg="mod">
            <ac:chgData name="Gunnlaug Daugstad" userId="b551bae6-f21d-4e7b-84dc-55fb6014cb8a" providerId="ADAL" clId="{7804FD26-3BA0-4CD3-BD90-3EC6979AD010}" dt="2024-04-25T10:33:37.473" v="1312" actId="790"/>
            <ac:spMkLst>
              <pc:docMk/>
              <pc:sldMasterMk cId="840446445" sldId="2147483648"/>
              <pc:sldLayoutMk cId="455066925" sldId="2147483664"/>
              <ac:spMk id="20" creationId="{CD61F8A5-D8A8-BCAE-DAD1-A854F659B4FB}"/>
            </ac:spMkLst>
          </pc:spChg>
        </pc:sldLayoutChg>
        <pc:sldLayoutChg chg="modSp mod">
          <pc:chgData name="Gunnlaug Daugstad" userId="b551bae6-f21d-4e7b-84dc-55fb6014cb8a" providerId="ADAL" clId="{7804FD26-3BA0-4CD3-BD90-3EC6979AD010}" dt="2024-04-25T10:33:37.493" v="1325" actId="790"/>
          <pc:sldLayoutMkLst>
            <pc:docMk/>
            <pc:sldMasterMk cId="840446445" sldId="2147483648"/>
            <pc:sldLayoutMk cId="2510155318" sldId="2147483665"/>
          </pc:sldLayoutMkLst>
          <pc:spChg chg="mod">
            <ac:chgData name="Gunnlaug Daugstad" userId="b551bae6-f21d-4e7b-84dc-55fb6014cb8a" providerId="ADAL" clId="{7804FD26-3BA0-4CD3-BD90-3EC6979AD010}" dt="2024-04-25T10:33:37.484" v="1318" actId="790"/>
            <ac:spMkLst>
              <pc:docMk/>
              <pc:sldMasterMk cId="840446445" sldId="2147483648"/>
              <pc:sldLayoutMk cId="2510155318" sldId="2147483665"/>
              <ac:spMk id="2" creationId="{36F3CD1E-B698-C813-B8BC-510FE68BAE4F}"/>
            </ac:spMkLst>
          </pc:spChg>
          <pc:spChg chg="mod">
            <ac:chgData name="Gunnlaug Daugstad" userId="b551bae6-f21d-4e7b-84dc-55fb6014cb8a" providerId="ADAL" clId="{7804FD26-3BA0-4CD3-BD90-3EC6979AD010}" dt="2024-04-25T10:33:37.479" v="1316" actId="790"/>
            <ac:spMkLst>
              <pc:docMk/>
              <pc:sldMasterMk cId="840446445" sldId="2147483648"/>
              <pc:sldLayoutMk cId="2510155318" sldId="2147483665"/>
              <ac:spMk id="4" creationId="{111D927C-4ABE-3A5D-38F1-40174CC09BD5}"/>
            </ac:spMkLst>
          </pc:spChg>
          <pc:spChg chg="mod">
            <ac:chgData name="Gunnlaug Daugstad" userId="b551bae6-f21d-4e7b-84dc-55fb6014cb8a" providerId="ADAL" clId="{7804FD26-3BA0-4CD3-BD90-3EC6979AD010}" dt="2024-04-25T10:33:37.492" v="1324" actId="790"/>
            <ac:spMkLst>
              <pc:docMk/>
              <pc:sldMasterMk cId="840446445" sldId="2147483648"/>
              <pc:sldLayoutMk cId="2510155318" sldId="2147483665"/>
              <ac:spMk id="5" creationId="{E63328A0-8326-26AD-0F5C-1C3709ED80BE}"/>
            </ac:spMkLst>
          </pc:spChg>
          <pc:spChg chg="mod">
            <ac:chgData name="Gunnlaug Daugstad" userId="b551bae6-f21d-4e7b-84dc-55fb6014cb8a" providerId="ADAL" clId="{7804FD26-3BA0-4CD3-BD90-3EC6979AD010}" dt="2024-04-25T10:33:37.481" v="1317" actId="790"/>
            <ac:spMkLst>
              <pc:docMk/>
              <pc:sldMasterMk cId="840446445" sldId="2147483648"/>
              <pc:sldLayoutMk cId="2510155318" sldId="2147483665"/>
              <ac:spMk id="6" creationId="{FDC78D74-2520-6578-F779-BCF44F84E2AA}"/>
            </ac:spMkLst>
          </pc:spChg>
          <pc:spChg chg="mod">
            <ac:chgData name="Gunnlaug Daugstad" userId="b551bae6-f21d-4e7b-84dc-55fb6014cb8a" providerId="ADAL" clId="{7804FD26-3BA0-4CD3-BD90-3EC6979AD010}" dt="2024-04-25T10:33:37.484" v="1319" actId="790"/>
            <ac:spMkLst>
              <pc:docMk/>
              <pc:sldMasterMk cId="840446445" sldId="2147483648"/>
              <pc:sldLayoutMk cId="2510155318" sldId="2147483665"/>
              <ac:spMk id="7" creationId="{1A9FB7B8-4B84-BF74-CA88-E92E0218C0B9}"/>
            </ac:spMkLst>
          </pc:spChg>
          <pc:spChg chg="mod">
            <ac:chgData name="Gunnlaug Daugstad" userId="b551bae6-f21d-4e7b-84dc-55fb6014cb8a" providerId="ADAL" clId="{7804FD26-3BA0-4CD3-BD90-3EC6979AD010}" dt="2024-04-25T10:33:37.493" v="1325" actId="790"/>
            <ac:spMkLst>
              <pc:docMk/>
              <pc:sldMasterMk cId="840446445" sldId="2147483648"/>
              <pc:sldLayoutMk cId="2510155318" sldId="2147483665"/>
              <ac:spMk id="9" creationId="{7FF78853-B9C4-5EED-5E51-DC8A71624D00}"/>
            </ac:spMkLst>
          </pc:spChg>
          <pc:spChg chg="mod">
            <ac:chgData name="Gunnlaug Daugstad" userId="b551bae6-f21d-4e7b-84dc-55fb6014cb8a" providerId="ADAL" clId="{7804FD26-3BA0-4CD3-BD90-3EC6979AD010}" dt="2024-04-25T10:33:37.486" v="1320" actId="790"/>
            <ac:spMkLst>
              <pc:docMk/>
              <pc:sldMasterMk cId="840446445" sldId="2147483648"/>
              <pc:sldLayoutMk cId="2510155318" sldId="2147483665"/>
              <ac:spMk id="10" creationId="{43E57C31-3AA7-C9CE-75BC-7624D420BECC}"/>
            </ac:spMkLst>
          </pc:spChg>
          <pc:spChg chg="mod">
            <ac:chgData name="Gunnlaug Daugstad" userId="b551bae6-f21d-4e7b-84dc-55fb6014cb8a" providerId="ADAL" clId="{7804FD26-3BA0-4CD3-BD90-3EC6979AD010}" dt="2024-04-25T10:33:37.489" v="1322" actId="790"/>
            <ac:spMkLst>
              <pc:docMk/>
              <pc:sldMasterMk cId="840446445" sldId="2147483648"/>
              <pc:sldLayoutMk cId="2510155318" sldId="2147483665"/>
              <ac:spMk id="12" creationId="{FCDC182E-DDEA-8BD2-E8E5-E561B354DB23}"/>
            </ac:spMkLst>
          </pc:spChg>
          <pc:spChg chg="mod">
            <ac:chgData name="Gunnlaug Daugstad" userId="b551bae6-f21d-4e7b-84dc-55fb6014cb8a" providerId="ADAL" clId="{7804FD26-3BA0-4CD3-BD90-3EC6979AD010}" dt="2024-04-25T10:33:37.487" v="1321" actId="790"/>
            <ac:spMkLst>
              <pc:docMk/>
              <pc:sldMasterMk cId="840446445" sldId="2147483648"/>
              <pc:sldLayoutMk cId="2510155318" sldId="2147483665"/>
              <ac:spMk id="13" creationId="{43EC480E-E4C0-6E98-BF77-ADEBE1B845E4}"/>
            </ac:spMkLst>
          </pc:spChg>
          <pc:spChg chg="mod">
            <ac:chgData name="Gunnlaug Daugstad" userId="b551bae6-f21d-4e7b-84dc-55fb6014cb8a" providerId="ADAL" clId="{7804FD26-3BA0-4CD3-BD90-3EC6979AD010}" dt="2024-04-25T10:33:37.490" v="1323" actId="790"/>
            <ac:spMkLst>
              <pc:docMk/>
              <pc:sldMasterMk cId="840446445" sldId="2147483648"/>
              <pc:sldLayoutMk cId="2510155318" sldId="2147483665"/>
              <ac:spMk id="14" creationId="{03962E5E-BFCD-8ECD-CB94-B64725D358D8}"/>
            </ac:spMkLst>
          </pc:spChg>
          <pc:spChg chg="mod">
            <ac:chgData name="Gunnlaug Daugstad" userId="b551bae6-f21d-4e7b-84dc-55fb6014cb8a" providerId="ADAL" clId="{7804FD26-3BA0-4CD3-BD90-3EC6979AD010}" dt="2024-04-25T10:33:37.477" v="1315" actId="790"/>
            <ac:spMkLst>
              <pc:docMk/>
              <pc:sldMasterMk cId="840446445" sldId="2147483648"/>
              <pc:sldLayoutMk cId="2510155318" sldId="2147483665"/>
              <ac:spMk id="15" creationId="{55A5B49C-7367-5777-5875-1A4339CA7611}"/>
            </ac:spMkLst>
          </pc:spChg>
        </pc:sldLayoutChg>
        <pc:sldLayoutChg chg="modSp mod">
          <pc:chgData name="Gunnlaug Daugstad" userId="b551bae6-f21d-4e7b-84dc-55fb6014cb8a" providerId="ADAL" clId="{7804FD26-3BA0-4CD3-BD90-3EC6979AD010}" dt="2024-04-25T10:33:37.508" v="1334" actId="790"/>
          <pc:sldLayoutMkLst>
            <pc:docMk/>
            <pc:sldMasterMk cId="840446445" sldId="2147483648"/>
            <pc:sldLayoutMk cId="3626338314" sldId="2147483667"/>
          </pc:sldLayoutMkLst>
          <pc:spChg chg="mod">
            <ac:chgData name="Gunnlaug Daugstad" userId="b551bae6-f21d-4e7b-84dc-55fb6014cb8a" providerId="ADAL" clId="{7804FD26-3BA0-4CD3-BD90-3EC6979AD010}" dt="2024-04-25T10:33:37.506" v="1333" actId="790"/>
            <ac:spMkLst>
              <pc:docMk/>
              <pc:sldMasterMk cId="840446445" sldId="2147483648"/>
              <pc:sldLayoutMk cId="3626338314" sldId="2147483667"/>
              <ac:spMk id="2" creationId="{AB439903-5BC9-16DF-DF97-FB14C289E234}"/>
            </ac:spMkLst>
          </pc:spChg>
          <pc:spChg chg="mod">
            <ac:chgData name="Gunnlaug Daugstad" userId="b551bae6-f21d-4e7b-84dc-55fb6014cb8a" providerId="ADAL" clId="{7804FD26-3BA0-4CD3-BD90-3EC6979AD010}" dt="2024-04-25T10:33:37.502" v="1331" actId="790"/>
            <ac:spMkLst>
              <pc:docMk/>
              <pc:sldMasterMk cId="840446445" sldId="2147483648"/>
              <pc:sldLayoutMk cId="3626338314" sldId="2147483667"/>
              <ac:spMk id="3" creationId="{81DBD636-F0D6-C933-F03A-6BDD4B53B2E4}"/>
            </ac:spMkLst>
          </pc:spChg>
          <pc:spChg chg="mod">
            <ac:chgData name="Gunnlaug Daugstad" userId="b551bae6-f21d-4e7b-84dc-55fb6014cb8a" providerId="ADAL" clId="{7804FD26-3BA0-4CD3-BD90-3EC6979AD010}" dt="2024-04-25T10:33:37.508" v="1334" actId="790"/>
            <ac:spMkLst>
              <pc:docMk/>
              <pc:sldMasterMk cId="840446445" sldId="2147483648"/>
              <pc:sldLayoutMk cId="3626338314" sldId="2147483667"/>
              <ac:spMk id="5" creationId="{559DE05E-6709-2717-D686-2544B1D84362}"/>
            </ac:spMkLst>
          </pc:spChg>
          <pc:spChg chg="mod">
            <ac:chgData name="Gunnlaug Daugstad" userId="b551bae6-f21d-4e7b-84dc-55fb6014cb8a" providerId="ADAL" clId="{7804FD26-3BA0-4CD3-BD90-3EC6979AD010}" dt="2024-04-25T10:33:37.497" v="1327" actId="790"/>
            <ac:spMkLst>
              <pc:docMk/>
              <pc:sldMasterMk cId="840446445" sldId="2147483648"/>
              <pc:sldLayoutMk cId="3626338314" sldId="2147483667"/>
              <ac:spMk id="6" creationId="{2D822448-001D-1687-BE80-2F96C7C7FF14}"/>
            </ac:spMkLst>
          </pc:spChg>
          <pc:spChg chg="mod">
            <ac:chgData name="Gunnlaug Daugstad" userId="b551bae6-f21d-4e7b-84dc-55fb6014cb8a" providerId="ADAL" clId="{7804FD26-3BA0-4CD3-BD90-3EC6979AD010}" dt="2024-04-25T10:33:37.498" v="1328" actId="790"/>
            <ac:spMkLst>
              <pc:docMk/>
              <pc:sldMasterMk cId="840446445" sldId="2147483648"/>
              <pc:sldLayoutMk cId="3626338314" sldId="2147483667"/>
              <ac:spMk id="7" creationId="{5E969F30-BE8D-29EA-280A-53837049B325}"/>
            </ac:spMkLst>
          </pc:spChg>
          <pc:spChg chg="mod">
            <ac:chgData name="Gunnlaug Daugstad" userId="b551bae6-f21d-4e7b-84dc-55fb6014cb8a" providerId="ADAL" clId="{7804FD26-3BA0-4CD3-BD90-3EC6979AD010}" dt="2024-04-25T10:33:37.499" v="1329" actId="790"/>
            <ac:spMkLst>
              <pc:docMk/>
              <pc:sldMasterMk cId="840446445" sldId="2147483648"/>
              <pc:sldLayoutMk cId="3626338314" sldId="2147483667"/>
              <ac:spMk id="8" creationId="{EA7B756E-9A10-409D-CDB7-34DA0F7C4C4A}"/>
            </ac:spMkLst>
          </pc:spChg>
          <pc:spChg chg="mod">
            <ac:chgData name="Gunnlaug Daugstad" userId="b551bae6-f21d-4e7b-84dc-55fb6014cb8a" providerId="ADAL" clId="{7804FD26-3BA0-4CD3-BD90-3EC6979AD010}" dt="2024-04-25T10:33:37.504" v="1332" actId="790"/>
            <ac:spMkLst>
              <pc:docMk/>
              <pc:sldMasterMk cId="840446445" sldId="2147483648"/>
              <pc:sldLayoutMk cId="3626338314" sldId="2147483667"/>
              <ac:spMk id="9" creationId="{C214C28C-B2F8-9F43-3AD2-1B864043ABEB}"/>
            </ac:spMkLst>
          </pc:spChg>
          <pc:spChg chg="mod">
            <ac:chgData name="Gunnlaug Daugstad" userId="b551bae6-f21d-4e7b-84dc-55fb6014cb8a" providerId="ADAL" clId="{7804FD26-3BA0-4CD3-BD90-3EC6979AD010}" dt="2024-04-25T10:33:37.501" v="1330" actId="790"/>
            <ac:spMkLst>
              <pc:docMk/>
              <pc:sldMasterMk cId="840446445" sldId="2147483648"/>
              <pc:sldLayoutMk cId="3626338314" sldId="2147483667"/>
              <ac:spMk id="13" creationId="{A8D021B5-6379-2743-A497-291F79ADB45F}"/>
            </ac:spMkLst>
          </pc:spChg>
          <pc:spChg chg="mod">
            <ac:chgData name="Gunnlaug Daugstad" userId="b551bae6-f21d-4e7b-84dc-55fb6014cb8a" providerId="ADAL" clId="{7804FD26-3BA0-4CD3-BD90-3EC6979AD010}" dt="2024-04-25T10:33:37.495" v="1326" actId="790"/>
            <ac:spMkLst>
              <pc:docMk/>
              <pc:sldMasterMk cId="840446445" sldId="2147483648"/>
              <pc:sldLayoutMk cId="3626338314" sldId="2147483667"/>
              <ac:spMk id="15" creationId="{55A5B49C-7367-5777-5875-1A4339CA7611}"/>
            </ac:spMkLst>
          </pc:spChg>
        </pc:sldLayoutChg>
        <pc:sldLayoutChg chg="modSp mod">
          <pc:chgData name="Gunnlaug Daugstad" userId="b551bae6-f21d-4e7b-84dc-55fb6014cb8a" providerId="ADAL" clId="{7804FD26-3BA0-4CD3-BD90-3EC6979AD010}" dt="2024-04-25T10:33:37.521" v="1341" actId="790"/>
          <pc:sldLayoutMkLst>
            <pc:docMk/>
            <pc:sldMasterMk cId="840446445" sldId="2147483648"/>
            <pc:sldLayoutMk cId="3433936969" sldId="2147483669"/>
          </pc:sldLayoutMkLst>
          <pc:spChg chg="mod">
            <ac:chgData name="Gunnlaug Daugstad" userId="b551bae6-f21d-4e7b-84dc-55fb6014cb8a" providerId="ADAL" clId="{7804FD26-3BA0-4CD3-BD90-3EC6979AD010}" dt="2024-04-25T10:33:37.521" v="1341" actId="790"/>
            <ac:spMkLst>
              <pc:docMk/>
              <pc:sldMasterMk cId="840446445" sldId="2147483648"/>
              <pc:sldLayoutMk cId="3433936969" sldId="2147483669"/>
              <ac:spMk id="2" creationId="{E70095CA-F5A0-C912-EFE4-F48E163E3702}"/>
            </ac:spMkLst>
          </pc:spChg>
          <pc:spChg chg="mod">
            <ac:chgData name="Gunnlaug Daugstad" userId="b551bae6-f21d-4e7b-84dc-55fb6014cb8a" providerId="ADAL" clId="{7804FD26-3BA0-4CD3-BD90-3EC6979AD010}" dt="2024-04-25T10:33:37.520" v="1340" actId="790"/>
            <ac:spMkLst>
              <pc:docMk/>
              <pc:sldMasterMk cId="840446445" sldId="2147483648"/>
              <pc:sldLayoutMk cId="3433936969" sldId="2147483669"/>
              <ac:spMk id="3" creationId="{56F63BDE-F9FC-8076-C868-3083ACDD2C11}"/>
            </ac:spMkLst>
          </pc:spChg>
          <pc:spChg chg="mod">
            <ac:chgData name="Gunnlaug Daugstad" userId="b551bae6-f21d-4e7b-84dc-55fb6014cb8a" providerId="ADAL" clId="{7804FD26-3BA0-4CD3-BD90-3EC6979AD010}" dt="2024-04-25T10:33:37.511" v="1336" actId="790"/>
            <ac:spMkLst>
              <pc:docMk/>
              <pc:sldMasterMk cId="840446445" sldId="2147483648"/>
              <pc:sldLayoutMk cId="3433936969" sldId="2147483669"/>
              <ac:spMk id="6" creationId="{2D822448-001D-1687-BE80-2F96C7C7FF14}"/>
            </ac:spMkLst>
          </pc:spChg>
          <pc:spChg chg="mod">
            <ac:chgData name="Gunnlaug Daugstad" userId="b551bae6-f21d-4e7b-84dc-55fb6014cb8a" providerId="ADAL" clId="{7804FD26-3BA0-4CD3-BD90-3EC6979AD010}" dt="2024-04-25T10:33:37.514" v="1337" actId="790"/>
            <ac:spMkLst>
              <pc:docMk/>
              <pc:sldMasterMk cId="840446445" sldId="2147483648"/>
              <pc:sldLayoutMk cId="3433936969" sldId="2147483669"/>
              <ac:spMk id="7" creationId="{5E969F30-BE8D-29EA-280A-53837049B325}"/>
            </ac:spMkLst>
          </pc:spChg>
          <pc:spChg chg="mod">
            <ac:chgData name="Gunnlaug Daugstad" userId="b551bae6-f21d-4e7b-84dc-55fb6014cb8a" providerId="ADAL" clId="{7804FD26-3BA0-4CD3-BD90-3EC6979AD010}" dt="2024-04-25T10:33:37.516" v="1338" actId="790"/>
            <ac:spMkLst>
              <pc:docMk/>
              <pc:sldMasterMk cId="840446445" sldId="2147483648"/>
              <pc:sldLayoutMk cId="3433936969" sldId="2147483669"/>
              <ac:spMk id="8" creationId="{EA7B756E-9A10-409D-CDB7-34DA0F7C4C4A}"/>
            </ac:spMkLst>
          </pc:spChg>
          <pc:spChg chg="mod">
            <ac:chgData name="Gunnlaug Daugstad" userId="b551bae6-f21d-4e7b-84dc-55fb6014cb8a" providerId="ADAL" clId="{7804FD26-3BA0-4CD3-BD90-3EC6979AD010}" dt="2024-04-25T10:33:37.517" v="1339" actId="790"/>
            <ac:spMkLst>
              <pc:docMk/>
              <pc:sldMasterMk cId="840446445" sldId="2147483648"/>
              <pc:sldLayoutMk cId="3433936969" sldId="2147483669"/>
              <ac:spMk id="13" creationId="{A8D021B5-6379-2743-A497-291F79ADB45F}"/>
            </ac:spMkLst>
          </pc:spChg>
          <pc:spChg chg="mod">
            <ac:chgData name="Gunnlaug Daugstad" userId="b551bae6-f21d-4e7b-84dc-55fb6014cb8a" providerId="ADAL" clId="{7804FD26-3BA0-4CD3-BD90-3EC6979AD010}" dt="2024-04-25T10:33:37.509" v="1335" actId="790"/>
            <ac:spMkLst>
              <pc:docMk/>
              <pc:sldMasterMk cId="840446445" sldId="2147483648"/>
              <pc:sldLayoutMk cId="3433936969" sldId="2147483669"/>
              <ac:spMk id="15" creationId="{55A5B49C-7367-5777-5875-1A4339CA7611}"/>
            </ac:spMkLst>
          </pc:spChg>
        </pc:sldLayoutChg>
        <pc:sldLayoutChg chg="modSp mod">
          <pc:chgData name="Gunnlaug Daugstad" userId="b551bae6-f21d-4e7b-84dc-55fb6014cb8a" providerId="ADAL" clId="{7804FD26-3BA0-4CD3-BD90-3EC6979AD010}" dt="2024-04-25T10:33:37.535" v="1350" actId="790"/>
          <pc:sldLayoutMkLst>
            <pc:docMk/>
            <pc:sldMasterMk cId="840446445" sldId="2147483648"/>
            <pc:sldLayoutMk cId="902686500" sldId="2147483670"/>
          </pc:sldLayoutMkLst>
          <pc:spChg chg="mod">
            <ac:chgData name="Gunnlaug Daugstad" userId="b551bae6-f21d-4e7b-84dc-55fb6014cb8a" providerId="ADAL" clId="{7804FD26-3BA0-4CD3-BD90-3EC6979AD010}" dt="2024-04-25T10:33:37.530" v="1347" actId="790"/>
            <ac:spMkLst>
              <pc:docMk/>
              <pc:sldMasterMk cId="840446445" sldId="2147483648"/>
              <pc:sldLayoutMk cId="902686500" sldId="2147483670"/>
              <ac:spMk id="2" creationId="{E5A24324-7470-FFF5-E8EE-65760CFE5FCB}"/>
            </ac:spMkLst>
          </pc:spChg>
          <pc:spChg chg="mod">
            <ac:chgData name="Gunnlaug Daugstad" userId="b551bae6-f21d-4e7b-84dc-55fb6014cb8a" providerId="ADAL" clId="{7804FD26-3BA0-4CD3-BD90-3EC6979AD010}" dt="2024-04-25T10:33:37.532" v="1348" actId="790"/>
            <ac:spMkLst>
              <pc:docMk/>
              <pc:sldMasterMk cId="840446445" sldId="2147483648"/>
              <pc:sldLayoutMk cId="902686500" sldId="2147483670"/>
              <ac:spMk id="4" creationId="{2BDF2146-8B23-01EA-46B4-BAED94DCBC84}"/>
            </ac:spMkLst>
          </pc:spChg>
          <pc:spChg chg="mod">
            <ac:chgData name="Gunnlaug Daugstad" userId="b551bae6-f21d-4e7b-84dc-55fb6014cb8a" providerId="ADAL" clId="{7804FD26-3BA0-4CD3-BD90-3EC6979AD010}" dt="2024-04-25T10:33:37.524" v="1343" actId="790"/>
            <ac:spMkLst>
              <pc:docMk/>
              <pc:sldMasterMk cId="840446445" sldId="2147483648"/>
              <pc:sldLayoutMk cId="902686500" sldId="2147483670"/>
              <ac:spMk id="6" creationId="{2D822448-001D-1687-BE80-2F96C7C7FF14}"/>
            </ac:spMkLst>
          </pc:spChg>
          <pc:spChg chg="mod">
            <ac:chgData name="Gunnlaug Daugstad" userId="b551bae6-f21d-4e7b-84dc-55fb6014cb8a" providerId="ADAL" clId="{7804FD26-3BA0-4CD3-BD90-3EC6979AD010}" dt="2024-04-25T10:33:37.526" v="1344" actId="790"/>
            <ac:spMkLst>
              <pc:docMk/>
              <pc:sldMasterMk cId="840446445" sldId="2147483648"/>
              <pc:sldLayoutMk cId="902686500" sldId="2147483670"/>
              <ac:spMk id="7" creationId="{5E969F30-BE8D-29EA-280A-53837049B325}"/>
            </ac:spMkLst>
          </pc:spChg>
          <pc:spChg chg="mod">
            <ac:chgData name="Gunnlaug Daugstad" userId="b551bae6-f21d-4e7b-84dc-55fb6014cb8a" providerId="ADAL" clId="{7804FD26-3BA0-4CD3-BD90-3EC6979AD010}" dt="2024-04-25T10:33:37.527" v="1345" actId="790"/>
            <ac:spMkLst>
              <pc:docMk/>
              <pc:sldMasterMk cId="840446445" sldId="2147483648"/>
              <pc:sldLayoutMk cId="902686500" sldId="2147483670"/>
              <ac:spMk id="8" creationId="{EA7B756E-9A10-409D-CDB7-34DA0F7C4C4A}"/>
            </ac:spMkLst>
          </pc:spChg>
          <pc:spChg chg="mod">
            <ac:chgData name="Gunnlaug Daugstad" userId="b551bae6-f21d-4e7b-84dc-55fb6014cb8a" providerId="ADAL" clId="{7804FD26-3BA0-4CD3-BD90-3EC6979AD010}" dt="2024-04-25T10:33:37.534" v="1349" actId="790"/>
            <ac:spMkLst>
              <pc:docMk/>
              <pc:sldMasterMk cId="840446445" sldId="2147483648"/>
              <pc:sldLayoutMk cId="902686500" sldId="2147483670"/>
              <ac:spMk id="9" creationId="{BE64BD10-66A6-062E-ADEF-0DE50D7A30BF}"/>
            </ac:spMkLst>
          </pc:spChg>
          <pc:spChg chg="mod">
            <ac:chgData name="Gunnlaug Daugstad" userId="b551bae6-f21d-4e7b-84dc-55fb6014cb8a" providerId="ADAL" clId="{7804FD26-3BA0-4CD3-BD90-3EC6979AD010}" dt="2024-04-25T10:33:37.535" v="1350" actId="790"/>
            <ac:spMkLst>
              <pc:docMk/>
              <pc:sldMasterMk cId="840446445" sldId="2147483648"/>
              <pc:sldLayoutMk cId="902686500" sldId="2147483670"/>
              <ac:spMk id="10" creationId="{764ECB0B-A2D4-A747-C54C-150BEA317F86}"/>
            </ac:spMkLst>
          </pc:spChg>
          <pc:spChg chg="mod">
            <ac:chgData name="Gunnlaug Daugstad" userId="b551bae6-f21d-4e7b-84dc-55fb6014cb8a" providerId="ADAL" clId="{7804FD26-3BA0-4CD3-BD90-3EC6979AD010}" dt="2024-04-25T10:33:37.527" v="1346" actId="790"/>
            <ac:spMkLst>
              <pc:docMk/>
              <pc:sldMasterMk cId="840446445" sldId="2147483648"/>
              <pc:sldLayoutMk cId="902686500" sldId="2147483670"/>
              <ac:spMk id="13" creationId="{A8D021B5-6379-2743-A497-291F79ADB45F}"/>
            </ac:spMkLst>
          </pc:spChg>
          <pc:spChg chg="mod">
            <ac:chgData name="Gunnlaug Daugstad" userId="b551bae6-f21d-4e7b-84dc-55fb6014cb8a" providerId="ADAL" clId="{7804FD26-3BA0-4CD3-BD90-3EC6979AD010}" dt="2024-04-25T10:33:37.522" v="1342" actId="790"/>
            <ac:spMkLst>
              <pc:docMk/>
              <pc:sldMasterMk cId="840446445" sldId="2147483648"/>
              <pc:sldLayoutMk cId="902686500" sldId="2147483670"/>
              <ac:spMk id="15" creationId="{55A5B49C-7367-5777-5875-1A4339CA7611}"/>
            </ac:spMkLst>
          </pc:spChg>
        </pc:sldLayoutChg>
        <pc:sldLayoutChg chg="modSp mod">
          <pc:chgData name="Gunnlaug Daugstad" userId="b551bae6-f21d-4e7b-84dc-55fb6014cb8a" providerId="ADAL" clId="{7804FD26-3BA0-4CD3-BD90-3EC6979AD010}" dt="2024-04-25T10:33:37.552" v="1361" actId="790"/>
          <pc:sldLayoutMkLst>
            <pc:docMk/>
            <pc:sldMasterMk cId="840446445" sldId="2147483648"/>
            <pc:sldLayoutMk cId="32536041" sldId="2147483671"/>
          </pc:sldLayoutMkLst>
          <pc:spChg chg="mod">
            <ac:chgData name="Gunnlaug Daugstad" userId="b551bae6-f21d-4e7b-84dc-55fb6014cb8a" providerId="ADAL" clId="{7804FD26-3BA0-4CD3-BD90-3EC6979AD010}" dt="2024-04-25T10:33:37.543" v="1355" actId="790"/>
            <ac:spMkLst>
              <pc:docMk/>
              <pc:sldMasterMk cId="840446445" sldId="2147483648"/>
              <pc:sldLayoutMk cId="32536041" sldId="2147483671"/>
              <ac:spMk id="2" creationId="{14BD6BB4-F88D-FF8E-E050-364A69220EB3}"/>
            </ac:spMkLst>
          </pc:spChg>
          <pc:spChg chg="mod">
            <ac:chgData name="Gunnlaug Daugstad" userId="b551bae6-f21d-4e7b-84dc-55fb6014cb8a" providerId="ADAL" clId="{7804FD26-3BA0-4CD3-BD90-3EC6979AD010}" dt="2024-04-25T10:33:37.543" v="1356" actId="790"/>
            <ac:spMkLst>
              <pc:docMk/>
              <pc:sldMasterMk cId="840446445" sldId="2147483648"/>
              <pc:sldLayoutMk cId="32536041" sldId="2147483671"/>
              <ac:spMk id="4" creationId="{98EA10C7-C95A-DD61-30ED-FDBE3D2CADC7}"/>
            </ac:spMkLst>
          </pc:spChg>
          <pc:spChg chg="mod">
            <ac:chgData name="Gunnlaug Daugstad" userId="b551bae6-f21d-4e7b-84dc-55fb6014cb8a" providerId="ADAL" clId="{7804FD26-3BA0-4CD3-BD90-3EC6979AD010}" dt="2024-04-25T10:33:37.546" v="1358" actId="790"/>
            <ac:spMkLst>
              <pc:docMk/>
              <pc:sldMasterMk cId="840446445" sldId="2147483648"/>
              <pc:sldLayoutMk cId="32536041" sldId="2147483671"/>
              <ac:spMk id="5" creationId="{7196379D-7154-0E87-9475-47CA6FB74FDB}"/>
            </ac:spMkLst>
          </pc:spChg>
          <pc:spChg chg="mod">
            <ac:chgData name="Gunnlaug Daugstad" userId="b551bae6-f21d-4e7b-84dc-55fb6014cb8a" providerId="ADAL" clId="{7804FD26-3BA0-4CD3-BD90-3EC6979AD010}" dt="2024-04-25T10:33:37.545" v="1357" actId="790"/>
            <ac:spMkLst>
              <pc:docMk/>
              <pc:sldMasterMk cId="840446445" sldId="2147483648"/>
              <pc:sldLayoutMk cId="32536041" sldId="2147483671"/>
              <ac:spMk id="6" creationId="{31E4DE4B-19BF-9405-151F-D220A6C10FC4}"/>
            </ac:spMkLst>
          </pc:spChg>
          <pc:spChg chg="mod">
            <ac:chgData name="Gunnlaug Daugstad" userId="b551bae6-f21d-4e7b-84dc-55fb6014cb8a" providerId="ADAL" clId="{7804FD26-3BA0-4CD3-BD90-3EC6979AD010}" dt="2024-04-25T10:33:37.537" v="1352" actId="790"/>
            <ac:spMkLst>
              <pc:docMk/>
              <pc:sldMasterMk cId="840446445" sldId="2147483648"/>
              <pc:sldLayoutMk cId="32536041" sldId="2147483671"/>
              <ac:spMk id="7" creationId="{C062A300-EFA2-700C-01B9-9E0EFF5221C2}"/>
            </ac:spMkLst>
          </pc:spChg>
          <pc:spChg chg="mod">
            <ac:chgData name="Gunnlaug Daugstad" userId="b551bae6-f21d-4e7b-84dc-55fb6014cb8a" providerId="ADAL" clId="{7804FD26-3BA0-4CD3-BD90-3EC6979AD010}" dt="2024-04-25T10:33:37.547" v="1359" actId="790"/>
            <ac:spMkLst>
              <pc:docMk/>
              <pc:sldMasterMk cId="840446445" sldId="2147483648"/>
              <pc:sldLayoutMk cId="32536041" sldId="2147483671"/>
              <ac:spMk id="8" creationId="{3CD64FE9-2F85-F10B-20A3-97AF8E275649}"/>
            </ac:spMkLst>
          </pc:spChg>
          <pc:spChg chg="mod">
            <ac:chgData name="Gunnlaug Daugstad" userId="b551bae6-f21d-4e7b-84dc-55fb6014cb8a" providerId="ADAL" clId="{7804FD26-3BA0-4CD3-BD90-3EC6979AD010}" dt="2024-04-25T10:33:37.550" v="1360" actId="790"/>
            <ac:spMkLst>
              <pc:docMk/>
              <pc:sldMasterMk cId="840446445" sldId="2147483648"/>
              <pc:sldLayoutMk cId="32536041" sldId="2147483671"/>
              <ac:spMk id="9" creationId="{1D5AD328-4900-BE5F-997D-4BE334EB97CB}"/>
            </ac:spMkLst>
          </pc:spChg>
          <pc:spChg chg="mod">
            <ac:chgData name="Gunnlaug Daugstad" userId="b551bae6-f21d-4e7b-84dc-55fb6014cb8a" providerId="ADAL" clId="{7804FD26-3BA0-4CD3-BD90-3EC6979AD010}" dt="2024-04-25T10:33:37.539" v="1353" actId="790"/>
            <ac:spMkLst>
              <pc:docMk/>
              <pc:sldMasterMk cId="840446445" sldId="2147483648"/>
              <pc:sldLayoutMk cId="32536041" sldId="2147483671"/>
              <ac:spMk id="10" creationId="{1F4B9B6B-9F80-385F-FDC6-19789187E71C}"/>
            </ac:spMkLst>
          </pc:spChg>
          <pc:spChg chg="mod">
            <ac:chgData name="Gunnlaug Daugstad" userId="b551bae6-f21d-4e7b-84dc-55fb6014cb8a" providerId="ADAL" clId="{7804FD26-3BA0-4CD3-BD90-3EC6979AD010}" dt="2024-04-25T10:33:37.552" v="1361" actId="790"/>
            <ac:spMkLst>
              <pc:docMk/>
              <pc:sldMasterMk cId="840446445" sldId="2147483648"/>
              <pc:sldLayoutMk cId="32536041" sldId="2147483671"/>
              <ac:spMk id="11" creationId="{849314D8-707A-3670-3419-FF06875DB0CA}"/>
            </ac:spMkLst>
          </pc:spChg>
          <pc:spChg chg="mod">
            <ac:chgData name="Gunnlaug Daugstad" userId="b551bae6-f21d-4e7b-84dc-55fb6014cb8a" providerId="ADAL" clId="{7804FD26-3BA0-4CD3-BD90-3EC6979AD010}" dt="2024-04-25T10:33:37.536" v="1351" actId="790"/>
            <ac:spMkLst>
              <pc:docMk/>
              <pc:sldMasterMk cId="840446445" sldId="2147483648"/>
              <pc:sldLayoutMk cId="32536041" sldId="2147483671"/>
              <ac:spMk id="15" creationId="{55A5B49C-7367-5777-5875-1A4339CA7611}"/>
            </ac:spMkLst>
          </pc:spChg>
          <pc:spChg chg="mod">
            <ac:chgData name="Gunnlaug Daugstad" userId="b551bae6-f21d-4e7b-84dc-55fb6014cb8a" providerId="ADAL" clId="{7804FD26-3BA0-4CD3-BD90-3EC6979AD010}" dt="2024-04-25T10:33:37.540" v="1354" actId="790"/>
            <ac:spMkLst>
              <pc:docMk/>
              <pc:sldMasterMk cId="840446445" sldId="2147483648"/>
              <pc:sldLayoutMk cId="32536041" sldId="2147483671"/>
              <ac:spMk id="18" creationId="{A8A78FC4-0E74-D43B-C31A-712D7DE8474D}"/>
            </ac:spMkLst>
          </pc:spChg>
        </pc:sldLayoutChg>
        <pc:sldLayoutChg chg="modSp mod">
          <pc:chgData name="Gunnlaug Daugstad" userId="b551bae6-f21d-4e7b-84dc-55fb6014cb8a" providerId="ADAL" clId="{7804FD26-3BA0-4CD3-BD90-3EC6979AD010}" dt="2024-04-25T10:33:37.567" v="1371" actId="790"/>
          <pc:sldLayoutMkLst>
            <pc:docMk/>
            <pc:sldMasterMk cId="840446445" sldId="2147483648"/>
            <pc:sldLayoutMk cId="1043434233" sldId="2147483672"/>
          </pc:sldLayoutMkLst>
          <pc:spChg chg="mod">
            <ac:chgData name="Gunnlaug Daugstad" userId="b551bae6-f21d-4e7b-84dc-55fb6014cb8a" providerId="ADAL" clId="{7804FD26-3BA0-4CD3-BD90-3EC6979AD010}" dt="2024-04-25T10:33:37.559" v="1366" actId="790"/>
            <ac:spMkLst>
              <pc:docMk/>
              <pc:sldMasterMk cId="840446445" sldId="2147483648"/>
              <pc:sldLayoutMk cId="1043434233" sldId="2147483672"/>
              <ac:spMk id="2" creationId="{AFDA2A8D-AA1F-29E2-1305-94352C1E7058}"/>
            </ac:spMkLst>
          </pc:spChg>
          <pc:spChg chg="mod">
            <ac:chgData name="Gunnlaug Daugstad" userId="b551bae6-f21d-4e7b-84dc-55fb6014cb8a" providerId="ADAL" clId="{7804FD26-3BA0-4CD3-BD90-3EC6979AD010}" dt="2024-04-25T10:33:37.560" v="1367" actId="790"/>
            <ac:spMkLst>
              <pc:docMk/>
              <pc:sldMasterMk cId="840446445" sldId="2147483648"/>
              <pc:sldLayoutMk cId="1043434233" sldId="2147483672"/>
              <ac:spMk id="3" creationId="{FC24A474-4B81-903B-BC54-A6B7C99872DF}"/>
            </ac:spMkLst>
          </pc:spChg>
          <pc:spChg chg="mod">
            <ac:chgData name="Gunnlaug Daugstad" userId="b551bae6-f21d-4e7b-84dc-55fb6014cb8a" providerId="ADAL" clId="{7804FD26-3BA0-4CD3-BD90-3EC6979AD010}" dt="2024-04-25T10:33:37.563" v="1369" actId="790"/>
            <ac:spMkLst>
              <pc:docMk/>
              <pc:sldMasterMk cId="840446445" sldId="2147483648"/>
              <pc:sldLayoutMk cId="1043434233" sldId="2147483672"/>
              <ac:spMk id="4" creationId="{AA3CEBD3-D184-4FBA-816D-532ABEED9135}"/>
            </ac:spMkLst>
          </pc:spChg>
          <pc:spChg chg="mod">
            <ac:chgData name="Gunnlaug Daugstad" userId="b551bae6-f21d-4e7b-84dc-55fb6014cb8a" providerId="ADAL" clId="{7804FD26-3BA0-4CD3-BD90-3EC6979AD010}" dt="2024-04-25T10:33:37.562" v="1368" actId="790"/>
            <ac:spMkLst>
              <pc:docMk/>
              <pc:sldMasterMk cId="840446445" sldId="2147483648"/>
              <pc:sldLayoutMk cId="1043434233" sldId="2147483672"/>
              <ac:spMk id="5" creationId="{3C353EB1-0A03-8593-E1B9-67A699F5319C}"/>
            </ac:spMkLst>
          </pc:spChg>
          <pc:spChg chg="mod">
            <ac:chgData name="Gunnlaug Daugstad" userId="b551bae6-f21d-4e7b-84dc-55fb6014cb8a" providerId="ADAL" clId="{7804FD26-3BA0-4CD3-BD90-3EC6979AD010}" dt="2024-04-25T10:33:37.566" v="1370" actId="790"/>
            <ac:spMkLst>
              <pc:docMk/>
              <pc:sldMasterMk cId="840446445" sldId="2147483648"/>
              <pc:sldLayoutMk cId="1043434233" sldId="2147483672"/>
              <ac:spMk id="6" creationId="{EB6B29B3-0B61-26ED-E21A-5E6579FB3B63}"/>
            </ac:spMkLst>
          </pc:spChg>
          <pc:spChg chg="mod">
            <ac:chgData name="Gunnlaug Daugstad" userId="b551bae6-f21d-4e7b-84dc-55fb6014cb8a" providerId="ADAL" clId="{7804FD26-3BA0-4CD3-BD90-3EC6979AD010}" dt="2024-04-25T10:33:37.555" v="1363" actId="790"/>
            <ac:spMkLst>
              <pc:docMk/>
              <pc:sldMasterMk cId="840446445" sldId="2147483648"/>
              <pc:sldLayoutMk cId="1043434233" sldId="2147483672"/>
              <ac:spMk id="7" creationId="{C062A300-EFA2-700C-01B9-9E0EFF5221C2}"/>
            </ac:spMkLst>
          </pc:spChg>
          <pc:spChg chg="mod">
            <ac:chgData name="Gunnlaug Daugstad" userId="b551bae6-f21d-4e7b-84dc-55fb6014cb8a" providerId="ADAL" clId="{7804FD26-3BA0-4CD3-BD90-3EC6979AD010}" dt="2024-04-25T10:33:37.567" v="1371" actId="790"/>
            <ac:spMkLst>
              <pc:docMk/>
              <pc:sldMasterMk cId="840446445" sldId="2147483648"/>
              <pc:sldLayoutMk cId="1043434233" sldId="2147483672"/>
              <ac:spMk id="8" creationId="{4883290B-3F0D-705D-F38B-FE9CEDF85FAA}"/>
            </ac:spMkLst>
          </pc:spChg>
          <pc:spChg chg="mod">
            <ac:chgData name="Gunnlaug Daugstad" userId="b551bae6-f21d-4e7b-84dc-55fb6014cb8a" providerId="ADAL" clId="{7804FD26-3BA0-4CD3-BD90-3EC6979AD010}" dt="2024-04-25T10:33:37.556" v="1364" actId="790"/>
            <ac:spMkLst>
              <pc:docMk/>
              <pc:sldMasterMk cId="840446445" sldId="2147483648"/>
              <pc:sldLayoutMk cId="1043434233" sldId="2147483672"/>
              <ac:spMk id="10" creationId="{1F4B9B6B-9F80-385F-FDC6-19789187E71C}"/>
            </ac:spMkLst>
          </pc:spChg>
          <pc:spChg chg="mod">
            <ac:chgData name="Gunnlaug Daugstad" userId="b551bae6-f21d-4e7b-84dc-55fb6014cb8a" providerId="ADAL" clId="{7804FD26-3BA0-4CD3-BD90-3EC6979AD010}" dt="2024-04-25T10:33:37.552" v="1362" actId="790"/>
            <ac:spMkLst>
              <pc:docMk/>
              <pc:sldMasterMk cId="840446445" sldId="2147483648"/>
              <pc:sldLayoutMk cId="1043434233" sldId="2147483672"/>
              <ac:spMk id="15" creationId="{55A5B49C-7367-5777-5875-1A4339CA7611}"/>
            </ac:spMkLst>
          </pc:spChg>
          <pc:spChg chg="mod">
            <ac:chgData name="Gunnlaug Daugstad" userId="b551bae6-f21d-4e7b-84dc-55fb6014cb8a" providerId="ADAL" clId="{7804FD26-3BA0-4CD3-BD90-3EC6979AD010}" dt="2024-04-25T10:33:37.558" v="1365" actId="790"/>
            <ac:spMkLst>
              <pc:docMk/>
              <pc:sldMasterMk cId="840446445" sldId="2147483648"/>
              <pc:sldLayoutMk cId="1043434233" sldId="2147483672"/>
              <ac:spMk id="18" creationId="{A8A78FC4-0E74-D43B-C31A-712D7DE8474D}"/>
            </ac:spMkLst>
          </pc:spChg>
        </pc:sldLayoutChg>
        <pc:sldLayoutChg chg="modSp mod">
          <pc:chgData name="Gunnlaug Daugstad" userId="b551bae6-f21d-4e7b-84dc-55fb6014cb8a" providerId="ADAL" clId="{7804FD26-3BA0-4CD3-BD90-3EC6979AD010}" dt="2024-04-25T10:33:37.579" v="1378" actId="790"/>
          <pc:sldLayoutMkLst>
            <pc:docMk/>
            <pc:sldMasterMk cId="840446445" sldId="2147483648"/>
            <pc:sldLayoutMk cId="421036515" sldId="2147483673"/>
          </pc:sldLayoutMkLst>
          <pc:spChg chg="mod">
            <ac:chgData name="Gunnlaug Daugstad" userId="b551bae6-f21d-4e7b-84dc-55fb6014cb8a" providerId="ADAL" clId="{7804FD26-3BA0-4CD3-BD90-3EC6979AD010}" dt="2024-04-25T10:33:37.572" v="1374" actId="790"/>
            <ac:spMkLst>
              <pc:docMk/>
              <pc:sldMasterMk cId="840446445" sldId="2147483648"/>
              <pc:sldLayoutMk cId="421036515" sldId="2147483673"/>
              <ac:spMk id="2" creationId="{EE0E90AF-803D-2453-4234-AADB1F6230C7}"/>
            </ac:spMkLst>
          </pc:spChg>
          <pc:spChg chg="mod">
            <ac:chgData name="Gunnlaug Daugstad" userId="b551bae6-f21d-4e7b-84dc-55fb6014cb8a" providerId="ADAL" clId="{7804FD26-3BA0-4CD3-BD90-3EC6979AD010}" dt="2024-04-25T10:33:37.576" v="1377" actId="790"/>
            <ac:spMkLst>
              <pc:docMk/>
              <pc:sldMasterMk cId="840446445" sldId="2147483648"/>
              <pc:sldLayoutMk cId="421036515" sldId="2147483673"/>
              <ac:spMk id="4" creationId="{0949CA3B-FF86-007D-F8D2-FBAA5013A120}"/>
            </ac:spMkLst>
          </pc:spChg>
          <pc:spChg chg="mod">
            <ac:chgData name="Gunnlaug Daugstad" userId="b551bae6-f21d-4e7b-84dc-55fb6014cb8a" providerId="ADAL" clId="{7804FD26-3BA0-4CD3-BD90-3EC6979AD010}" dt="2024-04-25T10:33:37.573" v="1375" actId="790"/>
            <ac:spMkLst>
              <pc:docMk/>
              <pc:sldMasterMk cId="840446445" sldId="2147483648"/>
              <pc:sldLayoutMk cId="421036515" sldId="2147483673"/>
              <ac:spMk id="5" creationId="{EE4316C0-5D47-7827-4A8A-8B1CA5DE7BBC}"/>
            </ac:spMkLst>
          </pc:spChg>
          <pc:spChg chg="mod">
            <ac:chgData name="Gunnlaug Daugstad" userId="b551bae6-f21d-4e7b-84dc-55fb6014cb8a" providerId="ADAL" clId="{7804FD26-3BA0-4CD3-BD90-3EC6979AD010}" dt="2024-04-25T10:33:37.579" v="1378" actId="790"/>
            <ac:spMkLst>
              <pc:docMk/>
              <pc:sldMasterMk cId="840446445" sldId="2147483648"/>
              <pc:sldLayoutMk cId="421036515" sldId="2147483673"/>
              <ac:spMk id="6" creationId="{56BD3ACE-A274-4946-2A6E-7CDF2C8FF6AC}"/>
            </ac:spMkLst>
          </pc:spChg>
          <pc:spChg chg="mod">
            <ac:chgData name="Gunnlaug Daugstad" userId="b551bae6-f21d-4e7b-84dc-55fb6014cb8a" providerId="ADAL" clId="{7804FD26-3BA0-4CD3-BD90-3EC6979AD010}" dt="2024-04-25T10:33:37.574" v="1376" actId="790"/>
            <ac:spMkLst>
              <pc:docMk/>
              <pc:sldMasterMk cId="840446445" sldId="2147483648"/>
              <pc:sldLayoutMk cId="421036515" sldId="2147483673"/>
              <ac:spMk id="7" creationId="{07B6FB0F-3580-E252-274A-C18F8775FFC5}"/>
            </ac:spMkLst>
          </pc:spChg>
          <pc:spChg chg="mod">
            <ac:chgData name="Gunnlaug Daugstad" userId="b551bae6-f21d-4e7b-84dc-55fb6014cb8a" providerId="ADAL" clId="{7804FD26-3BA0-4CD3-BD90-3EC6979AD010}" dt="2024-04-25T10:33:37.570" v="1373" actId="790"/>
            <ac:spMkLst>
              <pc:docMk/>
              <pc:sldMasterMk cId="840446445" sldId="2147483648"/>
              <pc:sldLayoutMk cId="421036515" sldId="2147483673"/>
              <ac:spMk id="14" creationId="{DFC7E142-B47D-80A5-0BA2-2286EFF50AEC}"/>
            </ac:spMkLst>
          </pc:spChg>
          <pc:spChg chg="mod">
            <ac:chgData name="Gunnlaug Daugstad" userId="b551bae6-f21d-4e7b-84dc-55fb6014cb8a" providerId="ADAL" clId="{7804FD26-3BA0-4CD3-BD90-3EC6979AD010}" dt="2024-04-25T10:33:37.568" v="1372" actId="790"/>
            <ac:spMkLst>
              <pc:docMk/>
              <pc:sldMasterMk cId="840446445" sldId="2147483648"/>
              <pc:sldLayoutMk cId="421036515" sldId="2147483673"/>
              <ac:spMk id="15" creationId="{55A5B49C-7367-5777-5875-1A4339CA7611}"/>
            </ac:spMkLst>
          </pc:spChg>
        </pc:sldLayoutChg>
        <pc:sldLayoutChg chg="modSp mod">
          <pc:chgData name="Gunnlaug Daugstad" userId="b551bae6-f21d-4e7b-84dc-55fb6014cb8a" providerId="ADAL" clId="{7804FD26-3BA0-4CD3-BD90-3EC6979AD010}" dt="2024-04-25T10:33:37.590" v="1385" actId="790"/>
          <pc:sldLayoutMkLst>
            <pc:docMk/>
            <pc:sldMasterMk cId="840446445" sldId="2147483648"/>
            <pc:sldLayoutMk cId="3446595903" sldId="2147483674"/>
          </pc:sldLayoutMkLst>
          <pc:spChg chg="mod">
            <ac:chgData name="Gunnlaug Daugstad" userId="b551bae6-f21d-4e7b-84dc-55fb6014cb8a" providerId="ADAL" clId="{7804FD26-3BA0-4CD3-BD90-3EC6979AD010}" dt="2024-04-25T10:33:37.583" v="1381" actId="790"/>
            <ac:spMkLst>
              <pc:docMk/>
              <pc:sldMasterMk cId="840446445" sldId="2147483648"/>
              <pc:sldLayoutMk cId="3446595903" sldId="2147483674"/>
              <ac:spMk id="2" creationId="{1B080919-3983-1D1B-2B94-5AB3DF2C3693}"/>
            </ac:spMkLst>
          </pc:spChg>
          <pc:spChg chg="mod">
            <ac:chgData name="Gunnlaug Daugstad" userId="b551bae6-f21d-4e7b-84dc-55fb6014cb8a" providerId="ADAL" clId="{7804FD26-3BA0-4CD3-BD90-3EC6979AD010}" dt="2024-04-25T10:33:37.588" v="1384" actId="790"/>
            <ac:spMkLst>
              <pc:docMk/>
              <pc:sldMasterMk cId="840446445" sldId="2147483648"/>
              <pc:sldLayoutMk cId="3446595903" sldId="2147483674"/>
              <ac:spMk id="4" creationId="{969CB4D8-5DD1-66D9-5A61-1140371ED458}"/>
            </ac:spMkLst>
          </pc:spChg>
          <pc:spChg chg="mod">
            <ac:chgData name="Gunnlaug Daugstad" userId="b551bae6-f21d-4e7b-84dc-55fb6014cb8a" providerId="ADAL" clId="{7804FD26-3BA0-4CD3-BD90-3EC6979AD010}" dt="2024-04-25T10:33:37.585" v="1382" actId="790"/>
            <ac:spMkLst>
              <pc:docMk/>
              <pc:sldMasterMk cId="840446445" sldId="2147483648"/>
              <pc:sldLayoutMk cId="3446595903" sldId="2147483674"/>
              <ac:spMk id="5" creationId="{49EF7D61-A80B-3C8B-A51E-DCE4B62F73F9}"/>
            </ac:spMkLst>
          </pc:spChg>
          <pc:spChg chg="mod">
            <ac:chgData name="Gunnlaug Daugstad" userId="b551bae6-f21d-4e7b-84dc-55fb6014cb8a" providerId="ADAL" clId="{7804FD26-3BA0-4CD3-BD90-3EC6979AD010}" dt="2024-04-25T10:33:37.590" v="1385" actId="790"/>
            <ac:spMkLst>
              <pc:docMk/>
              <pc:sldMasterMk cId="840446445" sldId="2147483648"/>
              <pc:sldLayoutMk cId="3446595903" sldId="2147483674"/>
              <ac:spMk id="6" creationId="{36AD381E-B37C-3F37-48EA-5BA99EA195E3}"/>
            </ac:spMkLst>
          </pc:spChg>
          <pc:spChg chg="mod">
            <ac:chgData name="Gunnlaug Daugstad" userId="b551bae6-f21d-4e7b-84dc-55fb6014cb8a" providerId="ADAL" clId="{7804FD26-3BA0-4CD3-BD90-3EC6979AD010}" dt="2024-04-25T10:33:37.587" v="1383" actId="790"/>
            <ac:spMkLst>
              <pc:docMk/>
              <pc:sldMasterMk cId="840446445" sldId="2147483648"/>
              <pc:sldLayoutMk cId="3446595903" sldId="2147483674"/>
              <ac:spMk id="7" creationId="{FBA23FA0-765B-00D8-D609-5F468E628BAF}"/>
            </ac:spMkLst>
          </pc:spChg>
          <pc:spChg chg="mod">
            <ac:chgData name="Gunnlaug Daugstad" userId="b551bae6-f21d-4e7b-84dc-55fb6014cb8a" providerId="ADAL" clId="{7804FD26-3BA0-4CD3-BD90-3EC6979AD010}" dt="2024-04-25T10:33:37.582" v="1380" actId="790"/>
            <ac:spMkLst>
              <pc:docMk/>
              <pc:sldMasterMk cId="840446445" sldId="2147483648"/>
              <pc:sldLayoutMk cId="3446595903" sldId="2147483674"/>
              <ac:spMk id="8" creationId="{9858AD98-FA54-0C0C-61DF-81D51EE7B213}"/>
            </ac:spMkLst>
          </pc:spChg>
          <pc:spChg chg="mod">
            <ac:chgData name="Gunnlaug Daugstad" userId="b551bae6-f21d-4e7b-84dc-55fb6014cb8a" providerId="ADAL" clId="{7804FD26-3BA0-4CD3-BD90-3EC6979AD010}" dt="2024-04-25T10:33:37.579" v="1379" actId="790"/>
            <ac:spMkLst>
              <pc:docMk/>
              <pc:sldMasterMk cId="840446445" sldId="2147483648"/>
              <pc:sldLayoutMk cId="3446595903" sldId="2147483674"/>
              <ac:spMk id="15" creationId="{55A5B49C-7367-5777-5875-1A4339CA7611}"/>
            </ac:spMkLst>
          </pc:spChg>
        </pc:sldLayoutChg>
        <pc:sldLayoutChg chg="modSp mod">
          <pc:chgData name="Gunnlaug Daugstad" userId="b551bae6-f21d-4e7b-84dc-55fb6014cb8a" providerId="ADAL" clId="{7804FD26-3BA0-4CD3-BD90-3EC6979AD010}" dt="2024-04-25T10:33:37.600" v="1391" actId="790"/>
          <pc:sldLayoutMkLst>
            <pc:docMk/>
            <pc:sldMasterMk cId="840446445" sldId="2147483648"/>
            <pc:sldLayoutMk cId="3143317883" sldId="2147483675"/>
          </pc:sldLayoutMkLst>
          <pc:spChg chg="mod">
            <ac:chgData name="Gunnlaug Daugstad" userId="b551bae6-f21d-4e7b-84dc-55fb6014cb8a" providerId="ADAL" clId="{7804FD26-3BA0-4CD3-BD90-3EC6979AD010}" dt="2024-04-25T10:33:37.593" v="1387" actId="790"/>
            <ac:spMkLst>
              <pc:docMk/>
              <pc:sldMasterMk cId="840446445" sldId="2147483648"/>
              <pc:sldLayoutMk cId="3143317883" sldId="2147483675"/>
              <ac:spMk id="2" creationId="{2E4E7708-CD97-313D-1C09-D31AAF5307BA}"/>
            </ac:spMkLst>
          </pc:spChg>
          <pc:spChg chg="mod">
            <ac:chgData name="Gunnlaug Daugstad" userId="b551bae6-f21d-4e7b-84dc-55fb6014cb8a" providerId="ADAL" clId="{7804FD26-3BA0-4CD3-BD90-3EC6979AD010}" dt="2024-04-25T10:33:37.598" v="1390" actId="790"/>
            <ac:spMkLst>
              <pc:docMk/>
              <pc:sldMasterMk cId="840446445" sldId="2147483648"/>
              <pc:sldLayoutMk cId="3143317883" sldId="2147483675"/>
              <ac:spMk id="3" creationId="{579697D2-48EC-9B5F-B6FC-578BE2A2B1D1}"/>
            </ac:spMkLst>
          </pc:spChg>
          <pc:spChg chg="mod">
            <ac:chgData name="Gunnlaug Daugstad" userId="b551bae6-f21d-4e7b-84dc-55fb6014cb8a" providerId="ADAL" clId="{7804FD26-3BA0-4CD3-BD90-3EC6979AD010}" dt="2024-04-25T10:33:37.595" v="1388" actId="790"/>
            <ac:spMkLst>
              <pc:docMk/>
              <pc:sldMasterMk cId="840446445" sldId="2147483648"/>
              <pc:sldLayoutMk cId="3143317883" sldId="2147483675"/>
              <ac:spMk id="4" creationId="{E69647A2-9DE2-CEE7-789B-D7DD95ED729C}"/>
            </ac:spMkLst>
          </pc:spChg>
          <pc:spChg chg="mod">
            <ac:chgData name="Gunnlaug Daugstad" userId="b551bae6-f21d-4e7b-84dc-55fb6014cb8a" providerId="ADAL" clId="{7804FD26-3BA0-4CD3-BD90-3EC6979AD010}" dt="2024-04-25T10:33:37.596" v="1389" actId="790"/>
            <ac:spMkLst>
              <pc:docMk/>
              <pc:sldMasterMk cId="840446445" sldId="2147483648"/>
              <pc:sldLayoutMk cId="3143317883" sldId="2147483675"/>
              <ac:spMk id="7" creationId="{0D6E58DA-4F44-18C0-8A1E-D49F1D022921}"/>
            </ac:spMkLst>
          </pc:spChg>
          <pc:spChg chg="mod">
            <ac:chgData name="Gunnlaug Daugstad" userId="b551bae6-f21d-4e7b-84dc-55fb6014cb8a" providerId="ADAL" clId="{7804FD26-3BA0-4CD3-BD90-3EC6979AD010}" dt="2024-04-25T10:33:37.600" v="1391" actId="790"/>
            <ac:spMkLst>
              <pc:docMk/>
              <pc:sldMasterMk cId="840446445" sldId="2147483648"/>
              <pc:sldLayoutMk cId="3143317883" sldId="2147483675"/>
              <ac:spMk id="8" creationId="{E01CF69A-8BDB-64F3-3D90-ACD82D3B6D86}"/>
            </ac:spMkLst>
          </pc:spChg>
          <pc:spChg chg="mod">
            <ac:chgData name="Gunnlaug Daugstad" userId="b551bae6-f21d-4e7b-84dc-55fb6014cb8a" providerId="ADAL" clId="{7804FD26-3BA0-4CD3-BD90-3EC6979AD010}" dt="2024-04-25T10:33:37.592" v="1386" actId="790"/>
            <ac:spMkLst>
              <pc:docMk/>
              <pc:sldMasterMk cId="840446445" sldId="2147483648"/>
              <pc:sldLayoutMk cId="3143317883" sldId="2147483675"/>
              <ac:spMk id="15" creationId="{55A5B49C-7367-5777-5875-1A4339CA7611}"/>
            </ac:spMkLst>
          </pc:spChg>
        </pc:sldLayoutChg>
        <pc:sldLayoutChg chg="modSp mod">
          <pc:chgData name="Gunnlaug Daugstad" userId="b551bae6-f21d-4e7b-84dc-55fb6014cb8a" providerId="ADAL" clId="{7804FD26-3BA0-4CD3-BD90-3EC6979AD010}" dt="2024-04-25T10:33:37.609" v="1397" actId="790"/>
          <pc:sldLayoutMkLst>
            <pc:docMk/>
            <pc:sldMasterMk cId="840446445" sldId="2147483648"/>
            <pc:sldLayoutMk cId="1335408860" sldId="2147483676"/>
          </pc:sldLayoutMkLst>
          <pc:spChg chg="mod">
            <ac:chgData name="Gunnlaug Daugstad" userId="b551bae6-f21d-4e7b-84dc-55fb6014cb8a" providerId="ADAL" clId="{7804FD26-3BA0-4CD3-BD90-3EC6979AD010}" dt="2024-04-25T10:33:37.608" v="1396" actId="790"/>
            <ac:spMkLst>
              <pc:docMk/>
              <pc:sldMasterMk cId="840446445" sldId="2147483648"/>
              <pc:sldLayoutMk cId="1335408860" sldId="2147483676"/>
              <ac:spMk id="2" creationId="{54B19244-1F4E-3F45-17BE-54BBF21B8822}"/>
            </ac:spMkLst>
          </pc:spChg>
          <pc:spChg chg="mod">
            <ac:chgData name="Gunnlaug Daugstad" userId="b551bae6-f21d-4e7b-84dc-55fb6014cb8a" providerId="ADAL" clId="{7804FD26-3BA0-4CD3-BD90-3EC6979AD010}" dt="2024-04-25T10:33:37.602" v="1393" actId="790"/>
            <ac:spMkLst>
              <pc:docMk/>
              <pc:sldMasterMk cId="840446445" sldId="2147483648"/>
              <pc:sldLayoutMk cId="1335408860" sldId="2147483676"/>
              <ac:spMk id="4" creationId="{F054B1D7-63C9-805D-236F-AE310616B767}"/>
            </ac:spMkLst>
          </pc:spChg>
          <pc:spChg chg="mod">
            <ac:chgData name="Gunnlaug Daugstad" userId="b551bae6-f21d-4e7b-84dc-55fb6014cb8a" providerId="ADAL" clId="{7804FD26-3BA0-4CD3-BD90-3EC6979AD010}" dt="2024-04-25T10:33:37.604" v="1394" actId="790"/>
            <ac:spMkLst>
              <pc:docMk/>
              <pc:sldMasterMk cId="840446445" sldId="2147483648"/>
              <pc:sldLayoutMk cId="1335408860" sldId="2147483676"/>
              <ac:spMk id="5" creationId="{212D04EF-6772-6FC9-AB08-43E880B17A05}"/>
            </ac:spMkLst>
          </pc:spChg>
          <pc:spChg chg="mod">
            <ac:chgData name="Gunnlaug Daugstad" userId="b551bae6-f21d-4e7b-84dc-55fb6014cb8a" providerId="ADAL" clId="{7804FD26-3BA0-4CD3-BD90-3EC6979AD010}" dt="2024-04-25T10:33:37.609" v="1397" actId="790"/>
            <ac:spMkLst>
              <pc:docMk/>
              <pc:sldMasterMk cId="840446445" sldId="2147483648"/>
              <pc:sldLayoutMk cId="1335408860" sldId="2147483676"/>
              <ac:spMk id="7" creationId="{366D508E-AFF4-C31B-0762-08F389FB36AA}"/>
            </ac:spMkLst>
          </pc:spChg>
          <pc:spChg chg="mod">
            <ac:chgData name="Gunnlaug Daugstad" userId="b551bae6-f21d-4e7b-84dc-55fb6014cb8a" providerId="ADAL" clId="{7804FD26-3BA0-4CD3-BD90-3EC6979AD010}" dt="2024-04-25T10:33:37.605" v="1395" actId="790"/>
            <ac:spMkLst>
              <pc:docMk/>
              <pc:sldMasterMk cId="840446445" sldId="2147483648"/>
              <pc:sldLayoutMk cId="1335408860" sldId="2147483676"/>
              <ac:spMk id="8" creationId="{981BD5F7-727E-C9A7-B48D-44944D75370B}"/>
            </ac:spMkLst>
          </pc:spChg>
          <pc:spChg chg="mod">
            <ac:chgData name="Gunnlaug Daugstad" userId="b551bae6-f21d-4e7b-84dc-55fb6014cb8a" providerId="ADAL" clId="{7804FD26-3BA0-4CD3-BD90-3EC6979AD010}" dt="2024-04-25T10:33:37.600" v="1392" actId="790"/>
            <ac:spMkLst>
              <pc:docMk/>
              <pc:sldMasterMk cId="840446445" sldId="2147483648"/>
              <pc:sldLayoutMk cId="1335408860" sldId="2147483676"/>
              <ac:spMk id="15" creationId="{55A5B49C-7367-5777-5875-1A4339CA7611}"/>
            </ac:spMkLst>
          </pc:spChg>
        </pc:sldLayoutChg>
        <pc:sldLayoutChg chg="modSp mod">
          <pc:chgData name="Gunnlaug Daugstad" userId="b551bae6-f21d-4e7b-84dc-55fb6014cb8a" providerId="ADAL" clId="{7804FD26-3BA0-4CD3-BD90-3EC6979AD010}" dt="2024-04-25T10:33:37.616" v="1402" actId="790"/>
          <pc:sldLayoutMkLst>
            <pc:docMk/>
            <pc:sldMasterMk cId="840446445" sldId="2147483648"/>
            <pc:sldLayoutMk cId="3857214269" sldId="2147483677"/>
          </pc:sldLayoutMkLst>
          <pc:spChg chg="mod">
            <ac:chgData name="Gunnlaug Daugstad" userId="b551bae6-f21d-4e7b-84dc-55fb6014cb8a" providerId="ADAL" clId="{7804FD26-3BA0-4CD3-BD90-3EC6979AD010}" dt="2024-04-25T10:33:37.616" v="1402" actId="790"/>
            <ac:spMkLst>
              <pc:docMk/>
              <pc:sldMasterMk cId="840446445" sldId="2147483648"/>
              <pc:sldLayoutMk cId="3857214269" sldId="2147483677"/>
              <ac:spMk id="2" creationId="{B8BABE3C-FA39-6D3D-55E8-AACF26609C6D}"/>
            </ac:spMkLst>
          </pc:spChg>
          <pc:spChg chg="mod">
            <ac:chgData name="Gunnlaug Daugstad" userId="b551bae6-f21d-4e7b-84dc-55fb6014cb8a" providerId="ADAL" clId="{7804FD26-3BA0-4CD3-BD90-3EC6979AD010}" dt="2024-04-25T10:33:37.610" v="1398" actId="790"/>
            <ac:spMkLst>
              <pc:docMk/>
              <pc:sldMasterMk cId="840446445" sldId="2147483648"/>
              <pc:sldLayoutMk cId="3857214269" sldId="2147483677"/>
              <ac:spMk id="8" creationId="{F86E7D57-E701-B8F7-C3F7-29E10D318B34}"/>
            </ac:spMkLst>
          </pc:spChg>
          <pc:spChg chg="mod">
            <ac:chgData name="Gunnlaug Daugstad" userId="b551bae6-f21d-4e7b-84dc-55fb6014cb8a" providerId="ADAL" clId="{7804FD26-3BA0-4CD3-BD90-3EC6979AD010}" dt="2024-04-25T10:33:37.612" v="1399" actId="790"/>
            <ac:spMkLst>
              <pc:docMk/>
              <pc:sldMasterMk cId="840446445" sldId="2147483648"/>
              <pc:sldLayoutMk cId="3857214269" sldId="2147483677"/>
              <ac:spMk id="12" creationId="{0B3A636B-A85E-796D-762A-BADDA62EFE9F}"/>
            </ac:spMkLst>
          </pc:spChg>
          <pc:spChg chg="mod">
            <ac:chgData name="Gunnlaug Daugstad" userId="b551bae6-f21d-4e7b-84dc-55fb6014cb8a" providerId="ADAL" clId="{7804FD26-3BA0-4CD3-BD90-3EC6979AD010}" dt="2024-04-25T10:33:37.613" v="1400" actId="790"/>
            <ac:spMkLst>
              <pc:docMk/>
              <pc:sldMasterMk cId="840446445" sldId="2147483648"/>
              <pc:sldLayoutMk cId="3857214269" sldId="2147483677"/>
              <ac:spMk id="13" creationId="{2D8C983A-C75F-1F12-99DF-A0A3A19C8181}"/>
            </ac:spMkLst>
          </pc:spChg>
          <pc:spChg chg="mod">
            <ac:chgData name="Gunnlaug Daugstad" userId="b551bae6-f21d-4e7b-84dc-55fb6014cb8a" providerId="ADAL" clId="{7804FD26-3BA0-4CD3-BD90-3EC6979AD010}" dt="2024-04-25T10:33:37.615" v="1401" actId="790"/>
            <ac:spMkLst>
              <pc:docMk/>
              <pc:sldMasterMk cId="840446445" sldId="2147483648"/>
              <pc:sldLayoutMk cId="3857214269" sldId="2147483677"/>
              <ac:spMk id="14" creationId="{EBD862D0-7ADC-BD1B-CB80-CACFF67BCAC7}"/>
            </ac:spMkLst>
          </pc:spChg>
        </pc:sldLayoutChg>
        <pc:sldLayoutChg chg="modSp mod">
          <pc:chgData name="Gunnlaug Daugstad" userId="b551bae6-f21d-4e7b-84dc-55fb6014cb8a" providerId="ADAL" clId="{7804FD26-3BA0-4CD3-BD90-3EC6979AD010}" dt="2024-04-25T10:33:37.626" v="1408" actId="790"/>
          <pc:sldLayoutMkLst>
            <pc:docMk/>
            <pc:sldMasterMk cId="840446445" sldId="2147483648"/>
            <pc:sldLayoutMk cId="1567941294" sldId="2147483678"/>
          </pc:sldLayoutMkLst>
          <pc:spChg chg="mod">
            <ac:chgData name="Gunnlaug Daugstad" userId="b551bae6-f21d-4e7b-84dc-55fb6014cb8a" providerId="ADAL" clId="{7804FD26-3BA0-4CD3-BD90-3EC6979AD010}" dt="2024-04-25T10:33:37.625" v="1407" actId="790"/>
            <ac:spMkLst>
              <pc:docMk/>
              <pc:sldMasterMk cId="840446445" sldId="2147483648"/>
              <pc:sldLayoutMk cId="1567941294" sldId="2147483678"/>
              <ac:spMk id="3" creationId="{1E110B8C-3DEA-96CA-2BF6-0E754B963048}"/>
            </ac:spMkLst>
          </pc:spChg>
          <pc:spChg chg="mod">
            <ac:chgData name="Gunnlaug Daugstad" userId="b551bae6-f21d-4e7b-84dc-55fb6014cb8a" providerId="ADAL" clId="{7804FD26-3BA0-4CD3-BD90-3EC6979AD010}" dt="2024-04-25T10:33:37.618" v="1403" actId="790"/>
            <ac:spMkLst>
              <pc:docMk/>
              <pc:sldMasterMk cId="840446445" sldId="2147483648"/>
              <pc:sldLayoutMk cId="1567941294" sldId="2147483678"/>
              <ac:spMk id="4" creationId="{73349D7E-3B55-22B2-F7F2-CA35EAAA31DC}"/>
            </ac:spMkLst>
          </pc:spChg>
          <pc:spChg chg="mod">
            <ac:chgData name="Gunnlaug Daugstad" userId="b551bae6-f21d-4e7b-84dc-55fb6014cb8a" providerId="ADAL" clId="{7804FD26-3BA0-4CD3-BD90-3EC6979AD010}" dt="2024-04-25T10:33:37.620" v="1404" actId="790"/>
            <ac:spMkLst>
              <pc:docMk/>
              <pc:sldMasterMk cId="840446445" sldId="2147483648"/>
              <pc:sldLayoutMk cId="1567941294" sldId="2147483678"/>
              <ac:spMk id="5" creationId="{58F9B4AB-7EEB-533B-587B-576AAD2B55D1}"/>
            </ac:spMkLst>
          </pc:spChg>
          <pc:spChg chg="mod">
            <ac:chgData name="Gunnlaug Daugstad" userId="b551bae6-f21d-4e7b-84dc-55fb6014cb8a" providerId="ADAL" clId="{7804FD26-3BA0-4CD3-BD90-3EC6979AD010}" dt="2024-04-25T10:33:37.626" v="1408" actId="790"/>
            <ac:spMkLst>
              <pc:docMk/>
              <pc:sldMasterMk cId="840446445" sldId="2147483648"/>
              <pc:sldLayoutMk cId="1567941294" sldId="2147483678"/>
              <ac:spMk id="6" creationId="{63197E24-A188-8E89-C60B-FFE00A4E6767}"/>
            </ac:spMkLst>
          </pc:spChg>
          <pc:spChg chg="mod">
            <ac:chgData name="Gunnlaug Daugstad" userId="b551bae6-f21d-4e7b-84dc-55fb6014cb8a" providerId="ADAL" clId="{7804FD26-3BA0-4CD3-BD90-3EC6979AD010}" dt="2024-04-25T10:33:37.621" v="1405" actId="790"/>
            <ac:spMkLst>
              <pc:docMk/>
              <pc:sldMasterMk cId="840446445" sldId="2147483648"/>
              <pc:sldLayoutMk cId="1567941294" sldId="2147483678"/>
              <ac:spMk id="7" creationId="{C6814EA0-0A5F-7755-4C25-F2066EA11AF2}"/>
            </ac:spMkLst>
          </pc:spChg>
          <pc:spChg chg="mod">
            <ac:chgData name="Gunnlaug Daugstad" userId="b551bae6-f21d-4e7b-84dc-55fb6014cb8a" providerId="ADAL" clId="{7804FD26-3BA0-4CD3-BD90-3EC6979AD010}" dt="2024-04-25T10:33:37.623" v="1406" actId="790"/>
            <ac:spMkLst>
              <pc:docMk/>
              <pc:sldMasterMk cId="840446445" sldId="2147483648"/>
              <pc:sldLayoutMk cId="1567941294" sldId="2147483678"/>
              <ac:spMk id="8" creationId="{F86E7D57-E701-B8F7-C3F7-29E10D318B34}"/>
            </ac:spMkLst>
          </pc:spChg>
        </pc:sldLayoutChg>
        <pc:sldLayoutChg chg="modSp mod">
          <pc:chgData name="Gunnlaug Daugstad" userId="b551bae6-f21d-4e7b-84dc-55fb6014cb8a" providerId="ADAL" clId="{7804FD26-3BA0-4CD3-BD90-3EC6979AD010}" dt="2024-04-25T10:33:37.641" v="1417" actId="790"/>
          <pc:sldLayoutMkLst>
            <pc:docMk/>
            <pc:sldMasterMk cId="840446445" sldId="2147483648"/>
            <pc:sldLayoutMk cId="1289955059" sldId="2147483680"/>
          </pc:sldLayoutMkLst>
          <pc:spChg chg="mod">
            <ac:chgData name="Gunnlaug Daugstad" userId="b551bae6-f21d-4e7b-84dc-55fb6014cb8a" providerId="ADAL" clId="{7804FD26-3BA0-4CD3-BD90-3EC6979AD010}" dt="2024-04-25T10:33:37.632" v="1412" actId="790"/>
            <ac:spMkLst>
              <pc:docMk/>
              <pc:sldMasterMk cId="840446445" sldId="2147483648"/>
              <pc:sldLayoutMk cId="1289955059" sldId="2147483680"/>
              <ac:spMk id="2" creationId="{2DF0A2F4-3704-C758-32B4-1D096427983C}"/>
            </ac:spMkLst>
          </pc:spChg>
          <pc:spChg chg="mod">
            <ac:chgData name="Gunnlaug Daugstad" userId="b551bae6-f21d-4e7b-84dc-55fb6014cb8a" providerId="ADAL" clId="{7804FD26-3BA0-4CD3-BD90-3EC6979AD010}" dt="2024-04-25T10:33:37.634" v="1413" actId="790"/>
            <ac:spMkLst>
              <pc:docMk/>
              <pc:sldMasterMk cId="840446445" sldId="2147483648"/>
              <pc:sldLayoutMk cId="1289955059" sldId="2147483680"/>
              <ac:spMk id="3" creationId="{95A6F85B-A9D1-46B0-DBD7-51C09879E90F}"/>
            </ac:spMkLst>
          </pc:spChg>
          <pc:spChg chg="mod">
            <ac:chgData name="Gunnlaug Daugstad" userId="b551bae6-f21d-4e7b-84dc-55fb6014cb8a" providerId="ADAL" clId="{7804FD26-3BA0-4CD3-BD90-3EC6979AD010}" dt="2024-04-25T10:33:37.638" v="1415" actId="790"/>
            <ac:spMkLst>
              <pc:docMk/>
              <pc:sldMasterMk cId="840446445" sldId="2147483648"/>
              <pc:sldLayoutMk cId="1289955059" sldId="2147483680"/>
              <ac:spMk id="4" creationId="{22C9B166-5FA9-4658-FA1C-2A0F2482E117}"/>
            </ac:spMkLst>
          </pc:spChg>
          <pc:spChg chg="mod">
            <ac:chgData name="Gunnlaug Daugstad" userId="b551bae6-f21d-4e7b-84dc-55fb6014cb8a" providerId="ADAL" clId="{7804FD26-3BA0-4CD3-BD90-3EC6979AD010}" dt="2024-04-25T10:33:37.636" v="1414" actId="790"/>
            <ac:spMkLst>
              <pc:docMk/>
              <pc:sldMasterMk cId="840446445" sldId="2147483648"/>
              <pc:sldLayoutMk cId="1289955059" sldId="2147483680"/>
              <ac:spMk id="5" creationId="{BAEFC224-2E2D-C8E5-234A-0B83AD655CBD}"/>
            </ac:spMkLst>
          </pc:spChg>
          <pc:spChg chg="mod">
            <ac:chgData name="Gunnlaug Daugstad" userId="b551bae6-f21d-4e7b-84dc-55fb6014cb8a" providerId="ADAL" clId="{7804FD26-3BA0-4CD3-BD90-3EC6979AD010}" dt="2024-04-25T10:33:37.639" v="1416" actId="790"/>
            <ac:spMkLst>
              <pc:docMk/>
              <pc:sldMasterMk cId="840446445" sldId="2147483648"/>
              <pc:sldLayoutMk cId="1289955059" sldId="2147483680"/>
              <ac:spMk id="6" creationId="{4AC7A330-18B8-5881-7F77-BE7B7206838B}"/>
            </ac:spMkLst>
          </pc:spChg>
          <pc:spChg chg="mod">
            <ac:chgData name="Gunnlaug Daugstad" userId="b551bae6-f21d-4e7b-84dc-55fb6014cb8a" providerId="ADAL" clId="{7804FD26-3BA0-4CD3-BD90-3EC6979AD010}" dt="2024-04-25T10:33:37.641" v="1417" actId="790"/>
            <ac:spMkLst>
              <pc:docMk/>
              <pc:sldMasterMk cId="840446445" sldId="2147483648"/>
              <pc:sldLayoutMk cId="1289955059" sldId="2147483680"/>
              <ac:spMk id="7" creationId="{EFC4A1E7-1FA1-1D97-07A1-DF5C798F0F8A}"/>
            </ac:spMkLst>
          </pc:spChg>
          <pc:spChg chg="mod">
            <ac:chgData name="Gunnlaug Daugstad" userId="b551bae6-f21d-4e7b-84dc-55fb6014cb8a" providerId="ADAL" clId="{7804FD26-3BA0-4CD3-BD90-3EC6979AD010}" dt="2024-04-25T10:33:37.629" v="1410" actId="790"/>
            <ac:spMkLst>
              <pc:docMk/>
              <pc:sldMasterMk cId="840446445" sldId="2147483648"/>
              <pc:sldLayoutMk cId="1289955059" sldId="2147483680"/>
              <ac:spMk id="10" creationId="{1F4B9B6B-9F80-385F-FDC6-19789187E71C}"/>
            </ac:spMkLst>
          </pc:spChg>
          <pc:spChg chg="mod">
            <ac:chgData name="Gunnlaug Daugstad" userId="b551bae6-f21d-4e7b-84dc-55fb6014cb8a" providerId="ADAL" clId="{7804FD26-3BA0-4CD3-BD90-3EC6979AD010}" dt="2024-04-25T10:33:37.628" v="1409" actId="790"/>
            <ac:spMkLst>
              <pc:docMk/>
              <pc:sldMasterMk cId="840446445" sldId="2147483648"/>
              <pc:sldLayoutMk cId="1289955059" sldId="2147483680"/>
              <ac:spMk id="15" creationId="{55A5B49C-7367-5777-5875-1A4339CA7611}"/>
            </ac:spMkLst>
          </pc:spChg>
          <pc:spChg chg="mod">
            <ac:chgData name="Gunnlaug Daugstad" userId="b551bae6-f21d-4e7b-84dc-55fb6014cb8a" providerId="ADAL" clId="{7804FD26-3BA0-4CD3-BD90-3EC6979AD010}" dt="2024-04-25T10:33:37.631" v="1411" actId="790"/>
            <ac:spMkLst>
              <pc:docMk/>
              <pc:sldMasterMk cId="840446445" sldId="2147483648"/>
              <pc:sldLayoutMk cId="1289955059" sldId="2147483680"/>
              <ac:spMk id="18" creationId="{A8A78FC4-0E74-D43B-C31A-712D7DE8474D}"/>
            </ac:spMkLst>
          </pc:spChg>
        </pc:sldLayoutChg>
        <pc:sldLayoutChg chg="modSp mod">
          <pc:chgData name="Gunnlaug Daugstad" userId="b551bae6-f21d-4e7b-84dc-55fb6014cb8a" providerId="ADAL" clId="{7804FD26-3BA0-4CD3-BD90-3EC6979AD010}" dt="2024-04-25T10:33:37.655" v="1426" actId="790"/>
          <pc:sldLayoutMkLst>
            <pc:docMk/>
            <pc:sldMasterMk cId="840446445" sldId="2147483648"/>
            <pc:sldLayoutMk cId="364001311" sldId="2147483681"/>
          </pc:sldLayoutMkLst>
          <pc:spChg chg="mod">
            <ac:chgData name="Gunnlaug Daugstad" userId="b551bae6-f21d-4e7b-84dc-55fb6014cb8a" providerId="ADAL" clId="{7804FD26-3BA0-4CD3-BD90-3EC6979AD010}" dt="2024-04-25T10:33:37.647" v="1421" actId="790"/>
            <ac:spMkLst>
              <pc:docMk/>
              <pc:sldMasterMk cId="840446445" sldId="2147483648"/>
              <pc:sldLayoutMk cId="364001311" sldId="2147483681"/>
              <ac:spMk id="2" creationId="{9D191A59-8C15-8C20-C132-9C1241872930}"/>
            </ac:spMkLst>
          </pc:spChg>
          <pc:spChg chg="mod">
            <ac:chgData name="Gunnlaug Daugstad" userId="b551bae6-f21d-4e7b-84dc-55fb6014cb8a" providerId="ADAL" clId="{7804FD26-3BA0-4CD3-BD90-3EC6979AD010}" dt="2024-04-25T10:33:37.648" v="1422" actId="790"/>
            <ac:spMkLst>
              <pc:docMk/>
              <pc:sldMasterMk cId="840446445" sldId="2147483648"/>
              <pc:sldLayoutMk cId="364001311" sldId="2147483681"/>
              <ac:spMk id="3" creationId="{4C670069-7880-F2B6-87D0-2F09038BF4DF}"/>
            </ac:spMkLst>
          </pc:spChg>
          <pc:spChg chg="mod">
            <ac:chgData name="Gunnlaug Daugstad" userId="b551bae6-f21d-4e7b-84dc-55fb6014cb8a" providerId="ADAL" clId="{7804FD26-3BA0-4CD3-BD90-3EC6979AD010}" dt="2024-04-25T10:33:37.651" v="1424" actId="790"/>
            <ac:spMkLst>
              <pc:docMk/>
              <pc:sldMasterMk cId="840446445" sldId="2147483648"/>
              <pc:sldLayoutMk cId="364001311" sldId="2147483681"/>
              <ac:spMk id="4" creationId="{252BDBF4-C712-6D64-28F2-1EAAD0DCA2C6}"/>
            </ac:spMkLst>
          </pc:spChg>
          <pc:spChg chg="mod">
            <ac:chgData name="Gunnlaug Daugstad" userId="b551bae6-f21d-4e7b-84dc-55fb6014cb8a" providerId="ADAL" clId="{7804FD26-3BA0-4CD3-BD90-3EC6979AD010}" dt="2024-04-25T10:33:37.650" v="1423" actId="790"/>
            <ac:spMkLst>
              <pc:docMk/>
              <pc:sldMasterMk cId="840446445" sldId="2147483648"/>
              <pc:sldLayoutMk cId="364001311" sldId="2147483681"/>
              <ac:spMk id="5" creationId="{A5CC43DB-0E34-3E3B-5071-D9E091F96FDD}"/>
            </ac:spMkLst>
          </pc:spChg>
          <pc:spChg chg="mod">
            <ac:chgData name="Gunnlaug Daugstad" userId="b551bae6-f21d-4e7b-84dc-55fb6014cb8a" providerId="ADAL" clId="{7804FD26-3BA0-4CD3-BD90-3EC6979AD010}" dt="2024-04-25T10:33:37.654" v="1425" actId="790"/>
            <ac:spMkLst>
              <pc:docMk/>
              <pc:sldMasterMk cId="840446445" sldId="2147483648"/>
              <pc:sldLayoutMk cId="364001311" sldId="2147483681"/>
              <ac:spMk id="6" creationId="{D6654E94-2CD7-9B3E-EB28-D8EC4B0C3287}"/>
            </ac:spMkLst>
          </pc:spChg>
          <pc:spChg chg="mod">
            <ac:chgData name="Gunnlaug Daugstad" userId="b551bae6-f21d-4e7b-84dc-55fb6014cb8a" providerId="ADAL" clId="{7804FD26-3BA0-4CD3-BD90-3EC6979AD010}" dt="2024-04-25T10:33:37.655" v="1426" actId="790"/>
            <ac:spMkLst>
              <pc:docMk/>
              <pc:sldMasterMk cId="840446445" sldId="2147483648"/>
              <pc:sldLayoutMk cId="364001311" sldId="2147483681"/>
              <ac:spMk id="7" creationId="{EB7B13C0-DB28-A217-D18C-0B1305EF8BCE}"/>
            </ac:spMkLst>
          </pc:spChg>
          <pc:spChg chg="mod">
            <ac:chgData name="Gunnlaug Daugstad" userId="b551bae6-f21d-4e7b-84dc-55fb6014cb8a" providerId="ADAL" clId="{7804FD26-3BA0-4CD3-BD90-3EC6979AD010}" dt="2024-04-25T10:33:37.644" v="1419" actId="790"/>
            <ac:spMkLst>
              <pc:docMk/>
              <pc:sldMasterMk cId="840446445" sldId="2147483648"/>
              <pc:sldLayoutMk cId="364001311" sldId="2147483681"/>
              <ac:spMk id="10" creationId="{1F4B9B6B-9F80-385F-FDC6-19789187E71C}"/>
            </ac:spMkLst>
          </pc:spChg>
          <pc:spChg chg="mod">
            <ac:chgData name="Gunnlaug Daugstad" userId="b551bae6-f21d-4e7b-84dc-55fb6014cb8a" providerId="ADAL" clId="{7804FD26-3BA0-4CD3-BD90-3EC6979AD010}" dt="2024-04-25T10:33:37.642" v="1418" actId="790"/>
            <ac:spMkLst>
              <pc:docMk/>
              <pc:sldMasterMk cId="840446445" sldId="2147483648"/>
              <pc:sldLayoutMk cId="364001311" sldId="2147483681"/>
              <ac:spMk id="15" creationId="{55A5B49C-7367-5777-5875-1A4339CA7611}"/>
            </ac:spMkLst>
          </pc:spChg>
          <pc:spChg chg="mod">
            <ac:chgData name="Gunnlaug Daugstad" userId="b551bae6-f21d-4e7b-84dc-55fb6014cb8a" providerId="ADAL" clId="{7804FD26-3BA0-4CD3-BD90-3EC6979AD010}" dt="2024-04-25T10:33:37.645" v="1420" actId="790"/>
            <ac:spMkLst>
              <pc:docMk/>
              <pc:sldMasterMk cId="840446445" sldId="2147483648"/>
              <pc:sldLayoutMk cId="364001311" sldId="2147483681"/>
              <ac:spMk id="18" creationId="{A8A78FC4-0E74-D43B-C31A-712D7DE8474D}"/>
            </ac:spMkLst>
          </pc:spChg>
        </pc:sldLayoutChg>
        <pc:sldLayoutChg chg="modSp mod">
          <pc:chgData name="Gunnlaug Daugstad" userId="b551bae6-f21d-4e7b-84dc-55fb6014cb8a" providerId="ADAL" clId="{7804FD26-3BA0-4CD3-BD90-3EC6979AD010}" dt="2024-04-25T10:33:37.669" v="1435" actId="790"/>
          <pc:sldLayoutMkLst>
            <pc:docMk/>
            <pc:sldMasterMk cId="840446445" sldId="2147483648"/>
            <pc:sldLayoutMk cId="1944852751" sldId="2147483682"/>
          </pc:sldLayoutMkLst>
          <pc:spChg chg="mod">
            <ac:chgData name="Gunnlaug Daugstad" userId="b551bae6-f21d-4e7b-84dc-55fb6014cb8a" providerId="ADAL" clId="{7804FD26-3BA0-4CD3-BD90-3EC6979AD010}" dt="2024-04-25T10:33:37.662" v="1430" actId="790"/>
            <ac:spMkLst>
              <pc:docMk/>
              <pc:sldMasterMk cId="840446445" sldId="2147483648"/>
              <pc:sldLayoutMk cId="1944852751" sldId="2147483682"/>
              <ac:spMk id="2" creationId="{2717D6BA-4296-E14F-3EA0-C6B130399559}"/>
            </ac:spMkLst>
          </pc:spChg>
          <pc:spChg chg="mod">
            <ac:chgData name="Gunnlaug Daugstad" userId="b551bae6-f21d-4e7b-84dc-55fb6014cb8a" providerId="ADAL" clId="{7804FD26-3BA0-4CD3-BD90-3EC6979AD010}" dt="2024-04-25T10:33:37.663" v="1431" actId="790"/>
            <ac:spMkLst>
              <pc:docMk/>
              <pc:sldMasterMk cId="840446445" sldId="2147483648"/>
              <pc:sldLayoutMk cId="1944852751" sldId="2147483682"/>
              <ac:spMk id="3" creationId="{DB6C7F7E-E347-5A50-E398-513AFBFAFCF5}"/>
            </ac:spMkLst>
          </pc:spChg>
          <pc:spChg chg="mod">
            <ac:chgData name="Gunnlaug Daugstad" userId="b551bae6-f21d-4e7b-84dc-55fb6014cb8a" providerId="ADAL" clId="{7804FD26-3BA0-4CD3-BD90-3EC6979AD010}" dt="2024-04-25T10:33:37.666" v="1433" actId="790"/>
            <ac:spMkLst>
              <pc:docMk/>
              <pc:sldMasterMk cId="840446445" sldId="2147483648"/>
              <pc:sldLayoutMk cId="1944852751" sldId="2147483682"/>
              <ac:spMk id="4" creationId="{DB19399A-29A2-7C77-0D38-1E4F61D296B2}"/>
            </ac:spMkLst>
          </pc:spChg>
          <pc:spChg chg="mod">
            <ac:chgData name="Gunnlaug Daugstad" userId="b551bae6-f21d-4e7b-84dc-55fb6014cb8a" providerId="ADAL" clId="{7804FD26-3BA0-4CD3-BD90-3EC6979AD010}" dt="2024-04-25T10:33:37.664" v="1432" actId="790"/>
            <ac:spMkLst>
              <pc:docMk/>
              <pc:sldMasterMk cId="840446445" sldId="2147483648"/>
              <pc:sldLayoutMk cId="1944852751" sldId="2147483682"/>
              <ac:spMk id="5" creationId="{6699B868-1E04-065D-AA3D-7A1B431488FC}"/>
            </ac:spMkLst>
          </pc:spChg>
          <pc:spChg chg="mod">
            <ac:chgData name="Gunnlaug Daugstad" userId="b551bae6-f21d-4e7b-84dc-55fb6014cb8a" providerId="ADAL" clId="{7804FD26-3BA0-4CD3-BD90-3EC6979AD010}" dt="2024-04-25T10:33:37.668" v="1434" actId="790"/>
            <ac:spMkLst>
              <pc:docMk/>
              <pc:sldMasterMk cId="840446445" sldId="2147483648"/>
              <pc:sldLayoutMk cId="1944852751" sldId="2147483682"/>
              <ac:spMk id="6" creationId="{F24F1BEA-3033-6369-E57D-F23366A4F03D}"/>
            </ac:spMkLst>
          </pc:spChg>
          <pc:spChg chg="mod">
            <ac:chgData name="Gunnlaug Daugstad" userId="b551bae6-f21d-4e7b-84dc-55fb6014cb8a" providerId="ADAL" clId="{7804FD26-3BA0-4CD3-BD90-3EC6979AD010}" dt="2024-04-25T10:33:37.669" v="1435" actId="790"/>
            <ac:spMkLst>
              <pc:docMk/>
              <pc:sldMasterMk cId="840446445" sldId="2147483648"/>
              <pc:sldLayoutMk cId="1944852751" sldId="2147483682"/>
              <ac:spMk id="7" creationId="{A9C647C5-7BD9-37C0-2621-7DABDC3C7F67}"/>
            </ac:spMkLst>
          </pc:spChg>
          <pc:spChg chg="mod">
            <ac:chgData name="Gunnlaug Daugstad" userId="b551bae6-f21d-4e7b-84dc-55fb6014cb8a" providerId="ADAL" clId="{7804FD26-3BA0-4CD3-BD90-3EC6979AD010}" dt="2024-04-25T10:33:37.658" v="1428" actId="790"/>
            <ac:spMkLst>
              <pc:docMk/>
              <pc:sldMasterMk cId="840446445" sldId="2147483648"/>
              <pc:sldLayoutMk cId="1944852751" sldId="2147483682"/>
              <ac:spMk id="10" creationId="{1F4B9B6B-9F80-385F-FDC6-19789187E71C}"/>
            </ac:spMkLst>
          </pc:spChg>
          <pc:spChg chg="mod">
            <ac:chgData name="Gunnlaug Daugstad" userId="b551bae6-f21d-4e7b-84dc-55fb6014cb8a" providerId="ADAL" clId="{7804FD26-3BA0-4CD3-BD90-3EC6979AD010}" dt="2024-04-25T10:33:37.656" v="1427" actId="790"/>
            <ac:spMkLst>
              <pc:docMk/>
              <pc:sldMasterMk cId="840446445" sldId="2147483648"/>
              <pc:sldLayoutMk cId="1944852751" sldId="2147483682"/>
              <ac:spMk id="15" creationId="{55A5B49C-7367-5777-5875-1A4339CA7611}"/>
            </ac:spMkLst>
          </pc:spChg>
          <pc:spChg chg="mod">
            <ac:chgData name="Gunnlaug Daugstad" userId="b551bae6-f21d-4e7b-84dc-55fb6014cb8a" providerId="ADAL" clId="{7804FD26-3BA0-4CD3-BD90-3EC6979AD010}" dt="2024-04-25T10:33:37.659" v="1429" actId="790"/>
            <ac:spMkLst>
              <pc:docMk/>
              <pc:sldMasterMk cId="840446445" sldId="2147483648"/>
              <pc:sldLayoutMk cId="1944852751" sldId="2147483682"/>
              <ac:spMk id="18" creationId="{A8A78FC4-0E74-D43B-C31A-712D7DE8474D}"/>
            </ac:spMkLst>
          </pc:spChg>
        </pc:sldLayoutChg>
        <pc:sldLayoutChg chg="modSp mod">
          <pc:chgData name="Gunnlaug Daugstad" userId="b551bae6-f21d-4e7b-84dc-55fb6014cb8a" providerId="ADAL" clId="{7804FD26-3BA0-4CD3-BD90-3EC6979AD010}" dt="2024-04-25T10:33:37.686" v="1446" actId="790"/>
          <pc:sldLayoutMkLst>
            <pc:docMk/>
            <pc:sldMasterMk cId="840446445" sldId="2147483648"/>
            <pc:sldLayoutMk cId="195285652" sldId="2147483683"/>
          </pc:sldLayoutMkLst>
          <pc:spChg chg="mod">
            <ac:chgData name="Gunnlaug Daugstad" userId="b551bae6-f21d-4e7b-84dc-55fb6014cb8a" providerId="ADAL" clId="{7804FD26-3BA0-4CD3-BD90-3EC6979AD010}" dt="2024-04-25T10:33:37.675" v="1439" actId="790"/>
            <ac:spMkLst>
              <pc:docMk/>
              <pc:sldMasterMk cId="840446445" sldId="2147483648"/>
              <pc:sldLayoutMk cId="195285652" sldId="2147483683"/>
              <ac:spMk id="2" creationId="{C22C7849-9F5C-0D52-2979-835BEE86BD37}"/>
            </ac:spMkLst>
          </pc:spChg>
          <pc:spChg chg="mod">
            <ac:chgData name="Gunnlaug Daugstad" userId="b551bae6-f21d-4e7b-84dc-55fb6014cb8a" providerId="ADAL" clId="{7804FD26-3BA0-4CD3-BD90-3EC6979AD010}" dt="2024-04-25T10:33:37.678" v="1440" actId="790"/>
            <ac:spMkLst>
              <pc:docMk/>
              <pc:sldMasterMk cId="840446445" sldId="2147483648"/>
              <pc:sldLayoutMk cId="195285652" sldId="2147483683"/>
              <ac:spMk id="4" creationId="{7B407DEE-A474-EB36-C8B0-E4AA7F566043}"/>
            </ac:spMkLst>
          </pc:spChg>
          <pc:spChg chg="mod">
            <ac:chgData name="Gunnlaug Daugstad" userId="b551bae6-f21d-4e7b-84dc-55fb6014cb8a" providerId="ADAL" clId="{7804FD26-3BA0-4CD3-BD90-3EC6979AD010}" dt="2024-04-25T10:33:37.678" v="1441" actId="790"/>
            <ac:spMkLst>
              <pc:docMk/>
              <pc:sldMasterMk cId="840446445" sldId="2147483648"/>
              <pc:sldLayoutMk cId="195285652" sldId="2147483683"/>
              <ac:spMk id="6" creationId="{CECF9E5D-2295-BE76-8331-0205FD743320}"/>
            </ac:spMkLst>
          </pc:spChg>
          <pc:spChg chg="mod">
            <ac:chgData name="Gunnlaug Daugstad" userId="b551bae6-f21d-4e7b-84dc-55fb6014cb8a" providerId="ADAL" clId="{7804FD26-3BA0-4CD3-BD90-3EC6979AD010}" dt="2024-04-25T10:33:37.680" v="1442" actId="790"/>
            <ac:spMkLst>
              <pc:docMk/>
              <pc:sldMasterMk cId="840446445" sldId="2147483648"/>
              <pc:sldLayoutMk cId="195285652" sldId="2147483683"/>
              <ac:spMk id="7" creationId="{9AF39750-EC2E-4BF8-1295-FC4F397F40BB}"/>
            </ac:spMkLst>
          </pc:spChg>
          <pc:spChg chg="mod">
            <ac:chgData name="Gunnlaug Daugstad" userId="b551bae6-f21d-4e7b-84dc-55fb6014cb8a" providerId="ADAL" clId="{7804FD26-3BA0-4CD3-BD90-3EC6979AD010}" dt="2024-04-25T10:33:37.683" v="1444" actId="790"/>
            <ac:spMkLst>
              <pc:docMk/>
              <pc:sldMasterMk cId="840446445" sldId="2147483648"/>
              <pc:sldLayoutMk cId="195285652" sldId="2147483683"/>
              <ac:spMk id="8" creationId="{CF13B21C-62DB-D324-6255-E3EA136C9AD6}"/>
            </ac:spMkLst>
          </pc:spChg>
          <pc:spChg chg="mod">
            <ac:chgData name="Gunnlaug Daugstad" userId="b551bae6-f21d-4e7b-84dc-55fb6014cb8a" providerId="ADAL" clId="{7804FD26-3BA0-4CD3-BD90-3EC6979AD010}" dt="2024-04-25T10:33:37.684" v="1445" actId="790"/>
            <ac:spMkLst>
              <pc:docMk/>
              <pc:sldMasterMk cId="840446445" sldId="2147483648"/>
              <pc:sldLayoutMk cId="195285652" sldId="2147483683"/>
              <ac:spMk id="9" creationId="{89F1DBD3-B2E0-5117-C699-AD8E0B25E58F}"/>
            </ac:spMkLst>
          </pc:spChg>
          <pc:spChg chg="mod">
            <ac:chgData name="Gunnlaug Daugstad" userId="b551bae6-f21d-4e7b-84dc-55fb6014cb8a" providerId="ADAL" clId="{7804FD26-3BA0-4CD3-BD90-3EC6979AD010}" dt="2024-04-25T10:33:37.672" v="1437" actId="790"/>
            <ac:spMkLst>
              <pc:docMk/>
              <pc:sldMasterMk cId="840446445" sldId="2147483648"/>
              <pc:sldLayoutMk cId="195285652" sldId="2147483683"/>
              <ac:spMk id="10" creationId="{1F4B9B6B-9F80-385F-FDC6-19789187E71C}"/>
            </ac:spMkLst>
          </pc:spChg>
          <pc:spChg chg="mod">
            <ac:chgData name="Gunnlaug Daugstad" userId="b551bae6-f21d-4e7b-84dc-55fb6014cb8a" providerId="ADAL" clId="{7804FD26-3BA0-4CD3-BD90-3EC6979AD010}" dt="2024-04-25T10:33:37.686" v="1446" actId="790"/>
            <ac:spMkLst>
              <pc:docMk/>
              <pc:sldMasterMk cId="840446445" sldId="2147483648"/>
              <pc:sldLayoutMk cId="195285652" sldId="2147483683"/>
              <ac:spMk id="11" creationId="{DFB7C1E0-3EC8-F82C-BD1A-52F7D67E6454}"/>
            </ac:spMkLst>
          </pc:spChg>
          <pc:spChg chg="mod">
            <ac:chgData name="Gunnlaug Daugstad" userId="b551bae6-f21d-4e7b-84dc-55fb6014cb8a" providerId="ADAL" clId="{7804FD26-3BA0-4CD3-BD90-3EC6979AD010}" dt="2024-04-25T10:33:37.681" v="1443" actId="790"/>
            <ac:spMkLst>
              <pc:docMk/>
              <pc:sldMasterMk cId="840446445" sldId="2147483648"/>
              <pc:sldLayoutMk cId="195285652" sldId="2147483683"/>
              <ac:spMk id="12" creationId="{DD5CCF20-7741-57A5-DF69-E24E2E803AA3}"/>
            </ac:spMkLst>
          </pc:spChg>
          <pc:spChg chg="mod">
            <ac:chgData name="Gunnlaug Daugstad" userId="b551bae6-f21d-4e7b-84dc-55fb6014cb8a" providerId="ADAL" clId="{7804FD26-3BA0-4CD3-BD90-3EC6979AD010}" dt="2024-04-25T10:33:37.671" v="1436" actId="790"/>
            <ac:spMkLst>
              <pc:docMk/>
              <pc:sldMasterMk cId="840446445" sldId="2147483648"/>
              <pc:sldLayoutMk cId="195285652" sldId="2147483683"/>
              <ac:spMk id="15" creationId="{55A5B49C-7367-5777-5875-1A4339CA7611}"/>
            </ac:spMkLst>
          </pc:spChg>
          <pc:spChg chg="mod">
            <ac:chgData name="Gunnlaug Daugstad" userId="b551bae6-f21d-4e7b-84dc-55fb6014cb8a" providerId="ADAL" clId="{7804FD26-3BA0-4CD3-BD90-3EC6979AD010}" dt="2024-04-25T10:33:37.673" v="1438" actId="790"/>
            <ac:spMkLst>
              <pc:docMk/>
              <pc:sldMasterMk cId="840446445" sldId="2147483648"/>
              <pc:sldLayoutMk cId="195285652" sldId="2147483683"/>
              <ac:spMk id="17" creationId="{9780D937-2A59-6BFF-72CE-DC514C76B269}"/>
            </ac:spMkLst>
          </pc:spChg>
        </pc:sldLayoutChg>
        <pc:sldLayoutChg chg="modSp mod">
          <pc:chgData name="Gunnlaug Daugstad" userId="b551bae6-f21d-4e7b-84dc-55fb6014cb8a" providerId="ADAL" clId="{7804FD26-3BA0-4CD3-BD90-3EC6979AD010}" dt="2024-04-25T10:33:37.700" v="1454" actId="790"/>
          <pc:sldLayoutMkLst>
            <pc:docMk/>
            <pc:sldMasterMk cId="840446445" sldId="2147483648"/>
            <pc:sldLayoutMk cId="157554528" sldId="2147483685"/>
          </pc:sldLayoutMkLst>
          <pc:spChg chg="mod">
            <ac:chgData name="Gunnlaug Daugstad" userId="b551bae6-f21d-4e7b-84dc-55fb6014cb8a" providerId="ADAL" clId="{7804FD26-3BA0-4CD3-BD90-3EC6979AD010}" dt="2024-04-25T10:33:37.700" v="1454" actId="790"/>
            <ac:spMkLst>
              <pc:docMk/>
              <pc:sldMasterMk cId="840446445" sldId="2147483648"/>
              <pc:sldLayoutMk cId="157554528" sldId="2147483685"/>
              <ac:spMk id="2" creationId="{C7086582-3002-40E8-6BBD-56B6D8B9C5DB}"/>
            </ac:spMkLst>
          </pc:spChg>
          <pc:spChg chg="mod">
            <ac:chgData name="Gunnlaug Daugstad" userId="b551bae6-f21d-4e7b-84dc-55fb6014cb8a" providerId="ADAL" clId="{7804FD26-3BA0-4CD3-BD90-3EC6979AD010}" dt="2024-04-25T10:33:37.691" v="1449" actId="790"/>
            <ac:spMkLst>
              <pc:docMk/>
              <pc:sldMasterMk cId="840446445" sldId="2147483648"/>
              <pc:sldLayoutMk cId="157554528" sldId="2147483685"/>
              <ac:spMk id="3" creationId="{A261F359-32FC-C95D-6E40-36EF6B215DA2}"/>
            </ac:spMkLst>
          </pc:spChg>
          <pc:spChg chg="mod">
            <ac:chgData name="Gunnlaug Daugstad" userId="b551bae6-f21d-4e7b-84dc-55fb6014cb8a" providerId="ADAL" clId="{7804FD26-3BA0-4CD3-BD90-3EC6979AD010}" dt="2024-04-25T10:33:37.697" v="1453" actId="790"/>
            <ac:spMkLst>
              <pc:docMk/>
              <pc:sldMasterMk cId="840446445" sldId="2147483648"/>
              <pc:sldLayoutMk cId="157554528" sldId="2147483685"/>
              <ac:spMk id="4" creationId="{CC747936-636A-781F-7F4B-02E1B3AAD495}"/>
            </ac:spMkLst>
          </pc:spChg>
          <pc:spChg chg="mod">
            <ac:chgData name="Gunnlaug Daugstad" userId="b551bae6-f21d-4e7b-84dc-55fb6014cb8a" providerId="ADAL" clId="{7804FD26-3BA0-4CD3-BD90-3EC6979AD010}" dt="2024-04-25T10:33:37.692" v="1450" actId="790"/>
            <ac:spMkLst>
              <pc:docMk/>
              <pc:sldMasterMk cId="840446445" sldId="2147483648"/>
              <pc:sldLayoutMk cId="157554528" sldId="2147483685"/>
              <ac:spMk id="9" creationId="{9FBE8D1E-2A1C-CCA1-B908-BA3DD7D89F8B}"/>
            </ac:spMkLst>
          </pc:spChg>
          <pc:spChg chg="mod">
            <ac:chgData name="Gunnlaug Daugstad" userId="b551bae6-f21d-4e7b-84dc-55fb6014cb8a" providerId="ADAL" clId="{7804FD26-3BA0-4CD3-BD90-3EC6979AD010}" dt="2024-04-25T10:33:37.695" v="1451" actId="790"/>
            <ac:spMkLst>
              <pc:docMk/>
              <pc:sldMasterMk cId="840446445" sldId="2147483648"/>
              <pc:sldLayoutMk cId="157554528" sldId="2147483685"/>
              <ac:spMk id="10" creationId="{1F707B82-47C7-3EB8-D174-700A56E4836C}"/>
            </ac:spMkLst>
          </pc:spChg>
          <pc:spChg chg="mod">
            <ac:chgData name="Gunnlaug Daugstad" userId="b551bae6-f21d-4e7b-84dc-55fb6014cb8a" providerId="ADAL" clId="{7804FD26-3BA0-4CD3-BD90-3EC6979AD010}" dt="2024-04-25T10:33:37.695" v="1452" actId="790"/>
            <ac:spMkLst>
              <pc:docMk/>
              <pc:sldMasterMk cId="840446445" sldId="2147483648"/>
              <pc:sldLayoutMk cId="157554528" sldId="2147483685"/>
              <ac:spMk id="11" creationId="{52E01644-8E2D-2A96-D899-D7AFC1DAFE6F}"/>
            </ac:spMkLst>
          </pc:spChg>
          <pc:spChg chg="mod">
            <ac:chgData name="Gunnlaug Daugstad" userId="b551bae6-f21d-4e7b-84dc-55fb6014cb8a" providerId="ADAL" clId="{7804FD26-3BA0-4CD3-BD90-3EC6979AD010}" dt="2024-04-25T10:33:37.690" v="1448" actId="790"/>
            <ac:spMkLst>
              <pc:docMk/>
              <pc:sldMasterMk cId="840446445" sldId="2147483648"/>
              <pc:sldLayoutMk cId="157554528" sldId="2147483685"/>
              <ac:spMk id="13" creationId="{A8D021B5-6379-2743-A497-291F79ADB45F}"/>
            </ac:spMkLst>
          </pc:spChg>
          <pc:spChg chg="mod">
            <ac:chgData name="Gunnlaug Daugstad" userId="b551bae6-f21d-4e7b-84dc-55fb6014cb8a" providerId="ADAL" clId="{7804FD26-3BA0-4CD3-BD90-3EC6979AD010}" dt="2024-04-25T10:33:37.689" v="1447" actId="790"/>
            <ac:spMkLst>
              <pc:docMk/>
              <pc:sldMasterMk cId="840446445" sldId="2147483648"/>
              <pc:sldLayoutMk cId="157554528" sldId="2147483685"/>
              <ac:spMk id="15" creationId="{55A5B49C-7367-5777-5875-1A4339CA7611}"/>
            </ac:spMkLst>
          </pc:spChg>
        </pc:sldLayoutChg>
        <pc:sldLayoutChg chg="modSp mod">
          <pc:chgData name="Gunnlaug Daugstad" userId="b551bae6-f21d-4e7b-84dc-55fb6014cb8a" providerId="ADAL" clId="{7804FD26-3BA0-4CD3-BD90-3EC6979AD010}" dt="2024-04-25T10:33:37.721" v="1468" actId="790"/>
          <pc:sldLayoutMkLst>
            <pc:docMk/>
            <pc:sldMasterMk cId="840446445" sldId="2147483648"/>
            <pc:sldLayoutMk cId="643782967" sldId="2147483686"/>
          </pc:sldLayoutMkLst>
          <pc:spChg chg="mod">
            <ac:chgData name="Gunnlaug Daugstad" userId="b551bae6-f21d-4e7b-84dc-55fb6014cb8a" providerId="ADAL" clId="{7804FD26-3BA0-4CD3-BD90-3EC6979AD010}" dt="2024-04-25T10:33:37.721" v="1468" actId="790"/>
            <ac:spMkLst>
              <pc:docMk/>
              <pc:sldMasterMk cId="840446445" sldId="2147483648"/>
              <pc:sldLayoutMk cId="643782967" sldId="2147483686"/>
              <ac:spMk id="2" creationId="{B829D31A-222A-DF10-84EA-9E1C0B5BEED8}"/>
            </ac:spMkLst>
          </pc:spChg>
          <pc:spChg chg="mod">
            <ac:chgData name="Gunnlaug Daugstad" userId="b551bae6-f21d-4e7b-84dc-55fb6014cb8a" providerId="ADAL" clId="{7804FD26-3BA0-4CD3-BD90-3EC6979AD010}" dt="2024-04-25T10:33:37.717" v="1465" actId="790"/>
            <ac:spMkLst>
              <pc:docMk/>
              <pc:sldMasterMk cId="840446445" sldId="2147483648"/>
              <pc:sldLayoutMk cId="643782967" sldId="2147483686"/>
              <ac:spMk id="5" creationId="{F284992C-0EE0-B847-A130-9DCB0FDE2ABF}"/>
            </ac:spMkLst>
          </pc:spChg>
          <pc:spChg chg="mod">
            <ac:chgData name="Gunnlaug Daugstad" userId="b551bae6-f21d-4e7b-84dc-55fb6014cb8a" providerId="ADAL" clId="{7804FD26-3BA0-4CD3-BD90-3EC6979AD010}" dt="2024-04-25T10:33:37.713" v="1463" actId="790"/>
            <ac:spMkLst>
              <pc:docMk/>
              <pc:sldMasterMk cId="840446445" sldId="2147483648"/>
              <pc:sldLayoutMk cId="643782967" sldId="2147483686"/>
              <ac:spMk id="6" creationId="{2D822448-001D-1687-BE80-2F96C7C7FF14}"/>
            </ac:spMkLst>
          </pc:spChg>
          <pc:spChg chg="mod">
            <ac:chgData name="Gunnlaug Daugstad" userId="b551bae6-f21d-4e7b-84dc-55fb6014cb8a" providerId="ADAL" clId="{7804FD26-3BA0-4CD3-BD90-3EC6979AD010}" dt="2024-04-25T10:33:37.716" v="1464" actId="790"/>
            <ac:spMkLst>
              <pc:docMk/>
              <pc:sldMasterMk cId="840446445" sldId="2147483648"/>
              <pc:sldLayoutMk cId="643782967" sldId="2147483686"/>
              <ac:spMk id="7" creationId="{5E969F30-BE8D-29EA-280A-53837049B325}"/>
            </ac:spMkLst>
          </pc:spChg>
          <pc:spChg chg="mod">
            <ac:chgData name="Gunnlaug Daugstad" userId="b551bae6-f21d-4e7b-84dc-55fb6014cb8a" providerId="ADAL" clId="{7804FD26-3BA0-4CD3-BD90-3EC6979AD010}" dt="2024-04-25T10:33:37.718" v="1466" actId="790"/>
            <ac:spMkLst>
              <pc:docMk/>
              <pc:sldMasterMk cId="840446445" sldId="2147483648"/>
              <pc:sldLayoutMk cId="643782967" sldId="2147483686"/>
              <ac:spMk id="8" creationId="{8C9853EC-C3DD-9EE5-8314-E7C46762F6D0}"/>
            </ac:spMkLst>
          </pc:spChg>
          <pc:spChg chg="mod">
            <ac:chgData name="Gunnlaug Daugstad" userId="b551bae6-f21d-4e7b-84dc-55fb6014cb8a" providerId="ADAL" clId="{7804FD26-3BA0-4CD3-BD90-3EC6979AD010}" dt="2024-04-25T10:33:37.720" v="1467" actId="790"/>
            <ac:spMkLst>
              <pc:docMk/>
              <pc:sldMasterMk cId="840446445" sldId="2147483648"/>
              <pc:sldLayoutMk cId="643782967" sldId="2147483686"/>
              <ac:spMk id="9" creationId="{463621C9-EF60-D957-0099-47032672A16C}"/>
            </ac:spMkLst>
          </pc:spChg>
        </pc:sldLayoutChg>
        <pc:sldLayoutChg chg="modSp mod">
          <pc:chgData name="Gunnlaug Daugstad" userId="b551bae6-f21d-4e7b-84dc-55fb6014cb8a" providerId="ADAL" clId="{7804FD26-3BA0-4CD3-BD90-3EC6979AD010}" dt="2024-04-25T10:33:37.760" v="1493" actId="790"/>
          <pc:sldLayoutMkLst>
            <pc:docMk/>
            <pc:sldMasterMk cId="840446445" sldId="2147483648"/>
            <pc:sldLayoutMk cId="3409655061" sldId="2147483687"/>
          </pc:sldLayoutMkLst>
          <pc:spChg chg="mod">
            <ac:chgData name="Gunnlaug Daugstad" userId="b551bae6-f21d-4e7b-84dc-55fb6014cb8a" providerId="ADAL" clId="{7804FD26-3BA0-4CD3-BD90-3EC6979AD010}" dt="2024-04-25T10:33:37.746" v="1484" actId="790"/>
            <ac:spMkLst>
              <pc:docMk/>
              <pc:sldMasterMk cId="840446445" sldId="2147483648"/>
              <pc:sldLayoutMk cId="3409655061" sldId="2147483687"/>
              <ac:spMk id="5" creationId="{16C76C1D-061F-EF97-54F9-5261EEBFCC25}"/>
            </ac:spMkLst>
          </pc:spChg>
          <pc:spChg chg="mod">
            <ac:chgData name="Gunnlaug Daugstad" userId="b551bae6-f21d-4e7b-84dc-55fb6014cb8a" providerId="ADAL" clId="{7804FD26-3BA0-4CD3-BD90-3EC6979AD010}" dt="2024-04-25T10:33:37.733" v="1476" actId="790"/>
            <ac:spMkLst>
              <pc:docMk/>
              <pc:sldMasterMk cId="840446445" sldId="2147483648"/>
              <pc:sldLayoutMk cId="3409655061" sldId="2147483687"/>
              <ac:spMk id="6" creationId="{2D822448-001D-1687-BE80-2F96C7C7FF14}"/>
            </ac:spMkLst>
          </pc:spChg>
          <pc:spChg chg="mod">
            <ac:chgData name="Gunnlaug Daugstad" userId="b551bae6-f21d-4e7b-84dc-55fb6014cb8a" providerId="ADAL" clId="{7804FD26-3BA0-4CD3-BD90-3EC6979AD010}" dt="2024-04-25T10:33:37.735" v="1477" actId="790"/>
            <ac:spMkLst>
              <pc:docMk/>
              <pc:sldMasterMk cId="840446445" sldId="2147483648"/>
              <pc:sldLayoutMk cId="3409655061" sldId="2147483687"/>
              <ac:spMk id="7" creationId="{5E969F30-BE8D-29EA-280A-53837049B325}"/>
            </ac:spMkLst>
          </pc:spChg>
          <pc:spChg chg="mod">
            <ac:chgData name="Gunnlaug Daugstad" userId="b551bae6-f21d-4e7b-84dc-55fb6014cb8a" providerId="ADAL" clId="{7804FD26-3BA0-4CD3-BD90-3EC6979AD010}" dt="2024-04-25T10:33:37.737" v="1478" actId="790"/>
            <ac:spMkLst>
              <pc:docMk/>
              <pc:sldMasterMk cId="840446445" sldId="2147483648"/>
              <pc:sldLayoutMk cId="3409655061" sldId="2147483687"/>
              <ac:spMk id="8" creationId="{EA7B756E-9A10-409D-CDB7-34DA0F7C4C4A}"/>
            </ac:spMkLst>
          </pc:spChg>
          <pc:spChg chg="mod">
            <ac:chgData name="Gunnlaug Daugstad" userId="b551bae6-f21d-4e7b-84dc-55fb6014cb8a" providerId="ADAL" clId="{7804FD26-3BA0-4CD3-BD90-3EC6979AD010}" dt="2024-04-25T10:33:37.739" v="1480" actId="790"/>
            <ac:spMkLst>
              <pc:docMk/>
              <pc:sldMasterMk cId="840446445" sldId="2147483648"/>
              <pc:sldLayoutMk cId="3409655061" sldId="2147483687"/>
              <ac:spMk id="9" creationId="{6E47833F-046D-2705-7BF2-355C70692918}"/>
            </ac:spMkLst>
          </pc:spChg>
          <pc:spChg chg="mod">
            <ac:chgData name="Gunnlaug Daugstad" userId="b551bae6-f21d-4e7b-84dc-55fb6014cb8a" providerId="ADAL" clId="{7804FD26-3BA0-4CD3-BD90-3EC6979AD010}" dt="2024-04-25T10:33:37.741" v="1481" actId="790"/>
            <ac:spMkLst>
              <pc:docMk/>
              <pc:sldMasterMk cId="840446445" sldId="2147483648"/>
              <pc:sldLayoutMk cId="3409655061" sldId="2147483687"/>
              <ac:spMk id="12" creationId="{5A36A991-8955-EA9D-161D-1AD1729817DD}"/>
            </ac:spMkLst>
          </pc:spChg>
          <pc:spChg chg="mod">
            <ac:chgData name="Gunnlaug Daugstad" userId="b551bae6-f21d-4e7b-84dc-55fb6014cb8a" providerId="ADAL" clId="{7804FD26-3BA0-4CD3-BD90-3EC6979AD010}" dt="2024-04-25T10:33:37.738" v="1479" actId="790"/>
            <ac:spMkLst>
              <pc:docMk/>
              <pc:sldMasterMk cId="840446445" sldId="2147483648"/>
              <pc:sldLayoutMk cId="3409655061" sldId="2147483687"/>
              <ac:spMk id="13" creationId="{A8D021B5-6379-2743-A497-291F79ADB45F}"/>
            </ac:spMkLst>
          </pc:spChg>
          <pc:spChg chg="mod">
            <ac:chgData name="Gunnlaug Daugstad" userId="b551bae6-f21d-4e7b-84dc-55fb6014cb8a" providerId="ADAL" clId="{7804FD26-3BA0-4CD3-BD90-3EC6979AD010}" dt="2024-04-25T10:33:37.732" v="1475" actId="790"/>
            <ac:spMkLst>
              <pc:docMk/>
              <pc:sldMasterMk cId="840446445" sldId="2147483648"/>
              <pc:sldLayoutMk cId="3409655061" sldId="2147483687"/>
              <ac:spMk id="15" creationId="{55A5B49C-7367-5777-5875-1A4339CA7611}"/>
            </ac:spMkLst>
          </pc:spChg>
          <pc:spChg chg="mod">
            <ac:chgData name="Gunnlaug Daugstad" userId="b551bae6-f21d-4e7b-84dc-55fb6014cb8a" providerId="ADAL" clId="{7804FD26-3BA0-4CD3-BD90-3EC6979AD010}" dt="2024-04-25T10:33:37.743" v="1482" actId="790"/>
            <ac:spMkLst>
              <pc:docMk/>
              <pc:sldMasterMk cId="840446445" sldId="2147483648"/>
              <pc:sldLayoutMk cId="3409655061" sldId="2147483687"/>
              <ac:spMk id="17" creationId="{AB6CFBCD-841F-7435-D561-4CB8055F3076}"/>
            </ac:spMkLst>
          </pc:spChg>
          <pc:spChg chg="mod">
            <ac:chgData name="Gunnlaug Daugstad" userId="b551bae6-f21d-4e7b-84dc-55fb6014cb8a" providerId="ADAL" clId="{7804FD26-3BA0-4CD3-BD90-3EC6979AD010}" dt="2024-04-25T10:33:37.744" v="1483" actId="790"/>
            <ac:spMkLst>
              <pc:docMk/>
              <pc:sldMasterMk cId="840446445" sldId="2147483648"/>
              <pc:sldLayoutMk cId="3409655061" sldId="2147483687"/>
              <ac:spMk id="20" creationId="{37A834ED-7615-B431-7514-61CA2987FBF5}"/>
            </ac:spMkLst>
          </pc:spChg>
          <pc:spChg chg="mod">
            <ac:chgData name="Gunnlaug Daugstad" userId="b551bae6-f21d-4e7b-84dc-55fb6014cb8a" providerId="ADAL" clId="{7804FD26-3BA0-4CD3-BD90-3EC6979AD010}" dt="2024-04-25T10:33:37.747" v="1485" actId="790"/>
            <ac:spMkLst>
              <pc:docMk/>
              <pc:sldMasterMk cId="840446445" sldId="2147483648"/>
              <pc:sldLayoutMk cId="3409655061" sldId="2147483687"/>
              <ac:spMk id="21" creationId="{3E2CAFAB-034A-00B8-28CC-2F5C7EC57A36}"/>
            </ac:spMkLst>
          </pc:spChg>
          <pc:spChg chg="mod">
            <ac:chgData name="Gunnlaug Daugstad" userId="b551bae6-f21d-4e7b-84dc-55fb6014cb8a" providerId="ADAL" clId="{7804FD26-3BA0-4CD3-BD90-3EC6979AD010}" dt="2024-04-25T10:33:37.749" v="1486" actId="790"/>
            <ac:spMkLst>
              <pc:docMk/>
              <pc:sldMasterMk cId="840446445" sldId="2147483648"/>
              <pc:sldLayoutMk cId="3409655061" sldId="2147483687"/>
              <ac:spMk id="22" creationId="{D0151A16-3F0D-A641-FD1B-A79292AFD02D}"/>
            </ac:spMkLst>
          </pc:spChg>
          <pc:spChg chg="mod">
            <ac:chgData name="Gunnlaug Daugstad" userId="b551bae6-f21d-4e7b-84dc-55fb6014cb8a" providerId="ADAL" clId="{7804FD26-3BA0-4CD3-BD90-3EC6979AD010}" dt="2024-04-25T10:33:37.750" v="1487" actId="790"/>
            <ac:spMkLst>
              <pc:docMk/>
              <pc:sldMasterMk cId="840446445" sldId="2147483648"/>
              <pc:sldLayoutMk cId="3409655061" sldId="2147483687"/>
              <ac:spMk id="23" creationId="{2EF8459D-41A4-01A2-F810-66DF214C920C}"/>
            </ac:spMkLst>
          </pc:spChg>
          <pc:spChg chg="mod">
            <ac:chgData name="Gunnlaug Daugstad" userId="b551bae6-f21d-4e7b-84dc-55fb6014cb8a" providerId="ADAL" clId="{7804FD26-3BA0-4CD3-BD90-3EC6979AD010}" dt="2024-04-25T10:33:37.752" v="1488" actId="790"/>
            <ac:spMkLst>
              <pc:docMk/>
              <pc:sldMasterMk cId="840446445" sldId="2147483648"/>
              <pc:sldLayoutMk cId="3409655061" sldId="2147483687"/>
              <ac:spMk id="24" creationId="{57A1CB04-BD24-9309-FEBD-18BF69F2DAD0}"/>
            </ac:spMkLst>
          </pc:spChg>
          <pc:spChg chg="mod">
            <ac:chgData name="Gunnlaug Daugstad" userId="b551bae6-f21d-4e7b-84dc-55fb6014cb8a" providerId="ADAL" clId="{7804FD26-3BA0-4CD3-BD90-3EC6979AD010}" dt="2024-04-25T10:33:37.754" v="1489" actId="790"/>
            <ac:spMkLst>
              <pc:docMk/>
              <pc:sldMasterMk cId="840446445" sldId="2147483648"/>
              <pc:sldLayoutMk cId="3409655061" sldId="2147483687"/>
              <ac:spMk id="25" creationId="{E4708535-4D5E-6EB2-6ACB-8EDE8EB7D31C}"/>
            </ac:spMkLst>
          </pc:spChg>
          <pc:spChg chg="mod">
            <ac:chgData name="Gunnlaug Daugstad" userId="b551bae6-f21d-4e7b-84dc-55fb6014cb8a" providerId="ADAL" clId="{7804FD26-3BA0-4CD3-BD90-3EC6979AD010}" dt="2024-04-25T10:33:37.755" v="1490" actId="790"/>
            <ac:spMkLst>
              <pc:docMk/>
              <pc:sldMasterMk cId="840446445" sldId="2147483648"/>
              <pc:sldLayoutMk cId="3409655061" sldId="2147483687"/>
              <ac:spMk id="26" creationId="{1EF4B86E-A0C4-18FF-8493-04921D4EE680}"/>
            </ac:spMkLst>
          </pc:spChg>
          <pc:spChg chg="mod">
            <ac:chgData name="Gunnlaug Daugstad" userId="b551bae6-f21d-4e7b-84dc-55fb6014cb8a" providerId="ADAL" clId="{7804FD26-3BA0-4CD3-BD90-3EC6979AD010}" dt="2024-04-25T10:33:37.757" v="1491" actId="790"/>
            <ac:spMkLst>
              <pc:docMk/>
              <pc:sldMasterMk cId="840446445" sldId="2147483648"/>
              <pc:sldLayoutMk cId="3409655061" sldId="2147483687"/>
              <ac:spMk id="27" creationId="{F1DBABCD-D6B9-745F-BA3E-ACDA11BE6402}"/>
            </ac:spMkLst>
          </pc:spChg>
          <pc:spChg chg="mod">
            <ac:chgData name="Gunnlaug Daugstad" userId="b551bae6-f21d-4e7b-84dc-55fb6014cb8a" providerId="ADAL" clId="{7804FD26-3BA0-4CD3-BD90-3EC6979AD010}" dt="2024-04-25T10:33:37.759" v="1492" actId="790"/>
            <ac:spMkLst>
              <pc:docMk/>
              <pc:sldMasterMk cId="840446445" sldId="2147483648"/>
              <pc:sldLayoutMk cId="3409655061" sldId="2147483687"/>
              <ac:spMk id="28" creationId="{62CF8300-6579-A1F0-28DA-BF4259144AAD}"/>
            </ac:spMkLst>
          </pc:spChg>
          <pc:spChg chg="mod">
            <ac:chgData name="Gunnlaug Daugstad" userId="b551bae6-f21d-4e7b-84dc-55fb6014cb8a" providerId="ADAL" clId="{7804FD26-3BA0-4CD3-BD90-3EC6979AD010}" dt="2024-04-25T10:33:37.760" v="1493" actId="790"/>
            <ac:spMkLst>
              <pc:docMk/>
              <pc:sldMasterMk cId="840446445" sldId="2147483648"/>
              <pc:sldLayoutMk cId="3409655061" sldId="2147483687"/>
              <ac:spMk id="29" creationId="{81076D46-D410-94CE-97EF-395A9507EEE3}"/>
            </ac:spMkLst>
          </pc:spChg>
        </pc:sldLayoutChg>
        <pc:sldLayoutChg chg="modSp mod">
          <pc:chgData name="Gunnlaug Daugstad" userId="b551bae6-f21d-4e7b-84dc-55fb6014cb8a" providerId="ADAL" clId="{7804FD26-3BA0-4CD3-BD90-3EC6979AD010}" dt="2024-04-25T10:33:37.798" v="1517" actId="790"/>
          <pc:sldLayoutMkLst>
            <pc:docMk/>
            <pc:sldMasterMk cId="840446445" sldId="2147483648"/>
            <pc:sldLayoutMk cId="534986259" sldId="2147483688"/>
          </pc:sldLayoutMkLst>
          <pc:spChg chg="mod">
            <ac:chgData name="Gunnlaug Daugstad" userId="b551bae6-f21d-4e7b-84dc-55fb6014cb8a" providerId="ADAL" clId="{7804FD26-3BA0-4CD3-BD90-3EC6979AD010}" dt="2024-04-25T10:33:37.762" v="1494" actId="790"/>
            <ac:spMkLst>
              <pc:docMk/>
              <pc:sldMasterMk cId="840446445" sldId="2147483648"/>
              <pc:sldLayoutMk cId="534986259" sldId="2147483688"/>
              <ac:spMk id="2" creationId="{AF1D8668-A268-530A-DC9F-9A8F9FE676E8}"/>
            </ac:spMkLst>
          </pc:spChg>
          <pc:spChg chg="mod">
            <ac:chgData name="Gunnlaug Daugstad" userId="b551bae6-f21d-4e7b-84dc-55fb6014cb8a" providerId="ADAL" clId="{7804FD26-3BA0-4CD3-BD90-3EC6979AD010}" dt="2024-04-25T10:33:37.782" v="1508" actId="790"/>
            <ac:spMkLst>
              <pc:docMk/>
              <pc:sldMasterMk cId="840446445" sldId="2147483648"/>
              <pc:sldLayoutMk cId="534986259" sldId="2147483688"/>
              <ac:spMk id="3" creationId="{8CBED00B-7AC8-B881-A3E4-486969FA0B58}"/>
            </ac:spMkLst>
          </pc:spChg>
          <pc:spChg chg="mod">
            <ac:chgData name="Gunnlaug Daugstad" userId="b551bae6-f21d-4e7b-84dc-55fb6014cb8a" providerId="ADAL" clId="{7804FD26-3BA0-4CD3-BD90-3EC6979AD010}" dt="2024-04-25T10:33:37.765" v="1496" actId="790"/>
            <ac:spMkLst>
              <pc:docMk/>
              <pc:sldMasterMk cId="840446445" sldId="2147483648"/>
              <pc:sldLayoutMk cId="534986259" sldId="2147483688"/>
              <ac:spMk id="4" creationId="{18EC7FD3-605B-29AF-19DB-5801E13599C4}"/>
            </ac:spMkLst>
          </pc:spChg>
          <pc:spChg chg="mod">
            <ac:chgData name="Gunnlaug Daugstad" userId="b551bae6-f21d-4e7b-84dc-55fb6014cb8a" providerId="ADAL" clId="{7804FD26-3BA0-4CD3-BD90-3EC6979AD010}" dt="2024-04-25T10:33:37.784" v="1509" actId="790"/>
            <ac:spMkLst>
              <pc:docMk/>
              <pc:sldMasterMk cId="840446445" sldId="2147483648"/>
              <pc:sldLayoutMk cId="534986259" sldId="2147483688"/>
              <ac:spMk id="5" creationId="{60A21E12-FB23-A7AB-3F6D-F067BFE04855}"/>
            </ac:spMkLst>
          </pc:spChg>
          <pc:spChg chg="mod">
            <ac:chgData name="Gunnlaug Daugstad" userId="b551bae6-f21d-4e7b-84dc-55fb6014cb8a" providerId="ADAL" clId="{7804FD26-3BA0-4CD3-BD90-3EC6979AD010}" dt="2024-04-25T10:33:37.785" v="1510" actId="790"/>
            <ac:spMkLst>
              <pc:docMk/>
              <pc:sldMasterMk cId="840446445" sldId="2147483648"/>
              <pc:sldLayoutMk cId="534986259" sldId="2147483688"/>
              <ac:spMk id="6" creationId="{ED9C7BB5-6F15-E0B5-C4D2-6F029A2E8083}"/>
            </ac:spMkLst>
          </pc:spChg>
          <pc:spChg chg="mod">
            <ac:chgData name="Gunnlaug Daugstad" userId="b551bae6-f21d-4e7b-84dc-55fb6014cb8a" providerId="ADAL" clId="{7804FD26-3BA0-4CD3-BD90-3EC6979AD010}" dt="2024-04-25T10:33:37.787" v="1511" actId="790"/>
            <ac:spMkLst>
              <pc:docMk/>
              <pc:sldMasterMk cId="840446445" sldId="2147483648"/>
              <pc:sldLayoutMk cId="534986259" sldId="2147483688"/>
              <ac:spMk id="7" creationId="{EC46F625-26EE-A171-DBA8-598CF5E84A89}"/>
            </ac:spMkLst>
          </pc:spChg>
          <pc:spChg chg="mod">
            <ac:chgData name="Gunnlaug Daugstad" userId="b551bae6-f21d-4e7b-84dc-55fb6014cb8a" providerId="ADAL" clId="{7804FD26-3BA0-4CD3-BD90-3EC6979AD010}" dt="2024-04-25T10:33:37.789" v="1512" actId="790"/>
            <ac:spMkLst>
              <pc:docMk/>
              <pc:sldMasterMk cId="840446445" sldId="2147483648"/>
              <pc:sldLayoutMk cId="534986259" sldId="2147483688"/>
              <ac:spMk id="8" creationId="{3DCEB8AD-BFEE-3E4C-3AD3-18A5B1CD93AF}"/>
            </ac:spMkLst>
          </pc:spChg>
          <pc:spChg chg="mod">
            <ac:chgData name="Gunnlaug Daugstad" userId="b551bae6-f21d-4e7b-84dc-55fb6014cb8a" providerId="ADAL" clId="{7804FD26-3BA0-4CD3-BD90-3EC6979AD010}" dt="2024-04-25T10:33:37.766" v="1497" actId="790"/>
            <ac:spMkLst>
              <pc:docMk/>
              <pc:sldMasterMk cId="840446445" sldId="2147483648"/>
              <pc:sldLayoutMk cId="534986259" sldId="2147483688"/>
              <ac:spMk id="9" creationId="{6E47833F-046D-2705-7BF2-355C70692918}"/>
            </ac:spMkLst>
          </pc:spChg>
          <pc:spChg chg="mod">
            <ac:chgData name="Gunnlaug Daugstad" userId="b551bae6-f21d-4e7b-84dc-55fb6014cb8a" providerId="ADAL" clId="{7804FD26-3BA0-4CD3-BD90-3EC6979AD010}" dt="2024-04-25T10:33:37.791" v="1513" actId="790"/>
            <ac:spMkLst>
              <pc:docMk/>
              <pc:sldMasterMk cId="840446445" sldId="2147483648"/>
              <pc:sldLayoutMk cId="534986259" sldId="2147483688"/>
              <ac:spMk id="10" creationId="{AF83B832-A482-978D-7D5E-719EF12BB338}"/>
            </ac:spMkLst>
          </pc:spChg>
          <pc:spChg chg="mod">
            <ac:chgData name="Gunnlaug Daugstad" userId="b551bae6-f21d-4e7b-84dc-55fb6014cb8a" providerId="ADAL" clId="{7804FD26-3BA0-4CD3-BD90-3EC6979AD010}" dt="2024-04-25T10:33:37.768" v="1498" actId="790"/>
            <ac:spMkLst>
              <pc:docMk/>
              <pc:sldMasterMk cId="840446445" sldId="2147483648"/>
              <pc:sldLayoutMk cId="534986259" sldId="2147483688"/>
              <ac:spMk id="11" creationId="{4E1227A4-5C71-B97A-1E8B-945986AE3502}"/>
            </ac:spMkLst>
          </pc:spChg>
          <pc:spChg chg="mod">
            <ac:chgData name="Gunnlaug Daugstad" userId="b551bae6-f21d-4e7b-84dc-55fb6014cb8a" providerId="ADAL" clId="{7804FD26-3BA0-4CD3-BD90-3EC6979AD010}" dt="2024-04-25T10:33:37.769" v="1499" actId="790"/>
            <ac:spMkLst>
              <pc:docMk/>
              <pc:sldMasterMk cId="840446445" sldId="2147483648"/>
              <pc:sldLayoutMk cId="534986259" sldId="2147483688"/>
              <ac:spMk id="12" creationId="{5A36A991-8955-EA9D-161D-1AD1729817DD}"/>
            </ac:spMkLst>
          </pc:spChg>
          <pc:spChg chg="mod">
            <ac:chgData name="Gunnlaug Daugstad" userId="b551bae6-f21d-4e7b-84dc-55fb6014cb8a" providerId="ADAL" clId="{7804FD26-3BA0-4CD3-BD90-3EC6979AD010}" dt="2024-04-25T10:33:37.793" v="1514" actId="790"/>
            <ac:spMkLst>
              <pc:docMk/>
              <pc:sldMasterMk cId="840446445" sldId="2147483648"/>
              <pc:sldLayoutMk cId="534986259" sldId="2147483688"/>
              <ac:spMk id="13" creationId="{032E7177-B080-5D14-A73A-7D08EFE11301}"/>
            </ac:spMkLst>
          </pc:spChg>
          <pc:spChg chg="mod">
            <ac:chgData name="Gunnlaug Daugstad" userId="b551bae6-f21d-4e7b-84dc-55fb6014cb8a" providerId="ADAL" clId="{7804FD26-3BA0-4CD3-BD90-3EC6979AD010}" dt="2024-04-25T10:33:37.795" v="1515" actId="790"/>
            <ac:spMkLst>
              <pc:docMk/>
              <pc:sldMasterMk cId="840446445" sldId="2147483648"/>
              <pc:sldLayoutMk cId="534986259" sldId="2147483688"/>
              <ac:spMk id="14" creationId="{5B1B7AFF-5320-D708-0C30-606586452A3B}"/>
            </ac:spMkLst>
          </pc:spChg>
          <pc:spChg chg="mod">
            <ac:chgData name="Gunnlaug Daugstad" userId="b551bae6-f21d-4e7b-84dc-55fb6014cb8a" providerId="ADAL" clId="{7804FD26-3BA0-4CD3-BD90-3EC6979AD010}" dt="2024-04-25T10:33:37.763" v="1495" actId="790"/>
            <ac:spMkLst>
              <pc:docMk/>
              <pc:sldMasterMk cId="840446445" sldId="2147483648"/>
              <pc:sldLayoutMk cId="534986259" sldId="2147483688"/>
              <ac:spMk id="15" creationId="{55A5B49C-7367-5777-5875-1A4339CA7611}"/>
            </ac:spMkLst>
          </pc:spChg>
          <pc:spChg chg="mod">
            <ac:chgData name="Gunnlaug Daugstad" userId="b551bae6-f21d-4e7b-84dc-55fb6014cb8a" providerId="ADAL" clId="{7804FD26-3BA0-4CD3-BD90-3EC6979AD010}" dt="2024-04-25T10:33:37.771" v="1500" actId="790"/>
            <ac:spMkLst>
              <pc:docMk/>
              <pc:sldMasterMk cId="840446445" sldId="2147483648"/>
              <pc:sldLayoutMk cId="534986259" sldId="2147483688"/>
              <ac:spMk id="16" creationId="{7EA92302-6F07-6A9F-2A74-0E7E46B02F94}"/>
            </ac:spMkLst>
          </pc:spChg>
          <pc:spChg chg="mod">
            <ac:chgData name="Gunnlaug Daugstad" userId="b551bae6-f21d-4e7b-84dc-55fb6014cb8a" providerId="ADAL" clId="{7804FD26-3BA0-4CD3-BD90-3EC6979AD010}" dt="2024-04-25T10:33:37.772" v="1501" actId="790"/>
            <ac:spMkLst>
              <pc:docMk/>
              <pc:sldMasterMk cId="840446445" sldId="2147483648"/>
              <pc:sldLayoutMk cId="534986259" sldId="2147483688"/>
              <ac:spMk id="17" creationId="{AB6CFBCD-841F-7435-D561-4CB8055F3076}"/>
            </ac:spMkLst>
          </pc:spChg>
          <pc:spChg chg="mod">
            <ac:chgData name="Gunnlaug Daugstad" userId="b551bae6-f21d-4e7b-84dc-55fb6014cb8a" providerId="ADAL" clId="{7804FD26-3BA0-4CD3-BD90-3EC6979AD010}" dt="2024-04-25T10:33:37.797" v="1516" actId="790"/>
            <ac:spMkLst>
              <pc:docMk/>
              <pc:sldMasterMk cId="840446445" sldId="2147483648"/>
              <pc:sldLayoutMk cId="534986259" sldId="2147483688"/>
              <ac:spMk id="18" creationId="{890BA215-0995-C14D-EDFA-CC11B9946ECA}"/>
            </ac:spMkLst>
          </pc:spChg>
          <pc:spChg chg="mod">
            <ac:chgData name="Gunnlaug Daugstad" userId="b551bae6-f21d-4e7b-84dc-55fb6014cb8a" providerId="ADAL" clId="{7804FD26-3BA0-4CD3-BD90-3EC6979AD010}" dt="2024-04-25T10:33:37.774" v="1502" actId="790"/>
            <ac:spMkLst>
              <pc:docMk/>
              <pc:sldMasterMk cId="840446445" sldId="2147483648"/>
              <pc:sldLayoutMk cId="534986259" sldId="2147483688"/>
              <ac:spMk id="19" creationId="{9BE44AD4-B407-CB41-7E6A-D2F2FDE2A07E}"/>
            </ac:spMkLst>
          </pc:spChg>
          <pc:spChg chg="mod">
            <ac:chgData name="Gunnlaug Daugstad" userId="b551bae6-f21d-4e7b-84dc-55fb6014cb8a" providerId="ADAL" clId="{7804FD26-3BA0-4CD3-BD90-3EC6979AD010}" dt="2024-04-25T10:33:37.775" v="1503" actId="790"/>
            <ac:spMkLst>
              <pc:docMk/>
              <pc:sldMasterMk cId="840446445" sldId="2147483648"/>
              <pc:sldLayoutMk cId="534986259" sldId="2147483688"/>
              <ac:spMk id="20" creationId="{37A834ED-7615-B431-7514-61CA2987FBF5}"/>
            </ac:spMkLst>
          </pc:spChg>
          <pc:spChg chg="mod">
            <ac:chgData name="Gunnlaug Daugstad" userId="b551bae6-f21d-4e7b-84dc-55fb6014cb8a" providerId="ADAL" clId="{7804FD26-3BA0-4CD3-BD90-3EC6979AD010}" dt="2024-04-25T10:33:37.798" v="1517" actId="790"/>
            <ac:spMkLst>
              <pc:docMk/>
              <pc:sldMasterMk cId="840446445" sldId="2147483648"/>
              <pc:sldLayoutMk cId="534986259" sldId="2147483688"/>
              <ac:spMk id="21" creationId="{962A59FA-4C7C-2B34-723D-9A9848C48C28}"/>
            </ac:spMkLst>
          </pc:spChg>
          <pc:spChg chg="mod">
            <ac:chgData name="Gunnlaug Daugstad" userId="b551bae6-f21d-4e7b-84dc-55fb6014cb8a" providerId="ADAL" clId="{7804FD26-3BA0-4CD3-BD90-3EC6979AD010}" dt="2024-04-25T10:33:37.776" v="1504" actId="790"/>
            <ac:spMkLst>
              <pc:docMk/>
              <pc:sldMasterMk cId="840446445" sldId="2147483648"/>
              <pc:sldLayoutMk cId="534986259" sldId="2147483688"/>
              <ac:spMk id="26" creationId="{828EB654-7F2C-9206-DA33-8B5CC78BD4DA}"/>
            </ac:spMkLst>
          </pc:spChg>
          <pc:spChg chg="mod">
            <ac:chgData name="Gunnlaug Daugstad" userId="b551bae6-f21d-4e7b-84dc-55fb6014cb8a" providerId="ADAL" clId="{7804FD26-3BA0-4CD3-BD90-3EC6979AD010}" dt="2024-04-25T10:33:37.779" v="1505" actId="790"/>
            <ac:spMkLst>
              <pc:docMk/>
              <pc:sldMasterMk cId="840446445" sldId="2147483648"/>
              <pc:sldLayoutMk cId="534986259" sldId="2147483688"/>
              <ac:spMk id="27" creationId="{60E5CCE9-D978-11D2-A8C1-7FC9E20F502D}"/>
            </ac:spMkLst>
          </pc:spChg>
          <pc:spChg chg="mod">
            <ac:chgData name="Gunnlaug Daugstad" userId="b551bae6-f21d-4e7b-84dc-55fb6014cb8a" providerId="ADAL" clId="{7804FD26-3BA0-4CD3-BD90-3EC6979AD010}" dt="2024-04-25T10:33:37.779" v="1506" actId="790"/>
            <ac:spMkLst>
              <pc:docMk/>
              <pc:sldMasterMk cId="840446445" sldId="2147483648"/>
              <pc:sldLayoutMk cId="534986259" sldId="2147483688"/>
              <ac:spMk id="29" creationId="{B8117EC3-EA8D-4949-5DC1-DFEDBD1959AA}"/>
            </ac:spMkLst>
          </pc:spChg>
          <pc:spChg chg="mod">
            <ac:chgData name="Gunnlaug Daugstad" userId="b551bae6-f21d-4e7b-84dc-55fb6014cb8a" providerId="ADAL" clId="{7804FD26-3BA0-4CD3-BD90-3EC6979AD010}" dt="2024-04-25T10:33:37.781" v="1507" actId="790"/>
            <ac:spMkLst>
              <pc:docMk/>
              <pc:sldMasterMk cId="840446445" sldId="2147483648"/>
              <pc:sldLayoutMk cId="534986259" sldId="2147483688"/>
              <ac:spMk id="30" creationId="{474DA587-6B1F-F83C-06D5-14750DBB739D}"/>
            </ac:spMkLst>
          </pc:spChg>
        </pc:sldLayoutChg>
        <pc:sldLayoutChg chg="modSp mod">
          <pc:chgData name="Gunnlaug Daugstad" userId="b551bae6-f21d-4e7b-84dc-55fb6014cb8a" providerId="ADAL" clId="{7804FD26-3BA0-4CD3-BD90-3EC6979AD010}" dt="2024-04-25T10:33:37.846" v="1547" actId="790"/>
          <pc:sldLayoutMkLst>
            <pc:docMk/>
            <pc:sldMasterMk cId="840446445" sldId="2147483648"/>
            <pc:sldLayoutMk cId="2188647860" sldId="2147483689"/>
          </pc:sldLayoutMkLst>
          <pc:spChg chg="mod">
            <ac:chgData name="Gunnlaug Daugstad" userId="b551bae6-f21d-4e7b-84dc-55fb6014cb8a" providerId="ADAL" clId="{7804FD26-3BA0-4CD3-BD90-3EC6979AD010}" dt="2024-04-25T10:33:37.846" v="1547" actId="790"/>
            <ac:spMkLst>
              <pc:docMk/>
              <pc:sldMasterMk cId="840446445" sldId="2147483648"/>
              <pc:sldLayoutMk cId="2188647860" sldId="2147483689"/>
              <ac:spMk id="2" creationId="{AAE8E5F3-BC5F-51DD-EEEA-FA5E941A0FE0}"/>
            </ac:spMkLst>
          </pc:spChg>
          <pc:spChg chg="mod">
            <ac:chgData name="Gunnlaug Daugstad" userId="b551bae6-f21d-4e7b-84dc-55fb6014cb8a" providerId="ADAL" clId="{7804FD26-3BA0-4CD3-BD90-3EC6979AD010}" dt="2024-04-25T10:33:37.813" v="1527" actId="790"/>
            <ac:spMkLst>
              <pc:docMk/>
              <pc:sldMasterMk cId="840446445" sldId="2147483648"/>
              <pc:sldLayoutMk cId="2188647860" sldId="2147483689"/>
              <ac:spMk id="6" creationId="{7D79332B-2EEE-0361-6E28-8241F4567245}"/>
            </ac:spMkLst>
          </pc:spChg>
          <pc:spChg chg="mod">
            <ac:chgData name="Gunnlaug Daugstad" userId="b551bae6-f21d-4e7b-84dc-55fb6014cb8a" providerId="ADAL" clId="{7804FD26-3BA0-4CD3-BD90-3EC6979AD010}" dt="2024-04-25T10:33:37.814" v="1528" actId="790"/>
            <ac:spMkLst>
              <pc:docMk/>
              <pc:sldMasterMk cId="840446445" sldId="2147483648"/>
              <pc:sldLayoutMk cId="2188647860" sldId="2147483689"/>
              <ac:spMk id="7" creationId="{478F277D-52F1-8AA7-CD4A-93E08C5BAD58}"/>
            </ac:spMkLst>
          </pc:spChg>
          <pc:spChg chg="mod">
            <ac:chgData name="Gunnlaug Daugstad" userId="b551bae6-f21d-4e7b-84dc-55fb6014cb8a" providerId="ADAL" clId="{7804FD26-3BA0-4CD3-BD90-3EC6979AD010}" dt="2024-04-25T10:33:37.816" v="1529" actId="790"/>
            <ac:spMkLst>
              <pc:docMk/>
              <pc:sldMasterMk cId="840446445" sldId="2147483648"/>
              <pc:sldLayoutMk cId="2188647860" sldId="2147483689"/>
              <ac:spMk id="8" creationId="{039BDF2E-D978-437F-EA89-0C66CC3EFB70}"/>
            </ac:spMkLst>
          </pc:spChg>
          <pc:spChg chg="mod">
            <ac:chgData name="Gunnlaug Daugstad" userId="b551bae6-f21d-4e7b-84dc-55fb6014cb8a" providerId="ADAL" clId="{7804FD26-3BA0-4CD3-BD90-3EC6979AD010}" dt="2024-04-25T10:33:37.801" v="1519" actId="790"/>
            <ac:spMkLst>
              <pc:docMk/>
              <pc:sldMasterMk cId="840446445" sldId="2147483648"/>
              <pc:sldLayoutMk cId="2188647860" sldId="2147483689"/>
              <ac:spMk id="9" creationId="{6E47833F-046D-2705-7BF2-355C70692918}"/>
            </ac:spMkLst>
          </pc:spChg>
          <pc:spChg chg="mod">
            <ac:chgData name="Gunnlaug Daugstad" userId="b551bae6-f21d-4e7b-84dc-55fb6014cb8a" providerId="ADAL" clId="{7804FD26-3BA0-4CD3-BD90-3EC6979AD010}" dt="2024-04-25T10:33:37.802" v="1520" actId="790"/>
            <ac:spMkLst>
              <pc:docMk/>
              <pc:sldMasterMk cId="840446445" sldId="2147483648"/>
              <pc:sldLayoutMk cId="2188647860" sldId="2147483689"/>
              <ac:spMk id="12" creationId="{5A36A991-8955-EA9D-161D-1AD1729817DD}"/>
            </ac:spMkLst>
          </pc:spChg>
          <pc:spChg chg="mod">
            <ac:chgData name="Gunnlaug Daugstad" userId="b551bae6-f21d-4e7b-84dc-55fb6014cb8a" providerId="ADAL" clId="{7804FD26-3BA0-4CD3-BD90-3EC6979AD010}" dt="2024-04-25T10:33:37.817" v="1530" actId="790"/>
            <ac:spMkLst>
              <pc:docMk/>
              <pc:sldMasterMk cId="840446445" sldId="2147483648"/>
              <pc:sldLayoutMk cId="2188647860" sldId="2147483689"/>
              <ac:spMk id="13" creationId="{D1D72B36-C993-42F9-2DD8-45574A4E1879}"/>
            </ac:spMkLst>
          </pc:spChg>
          <pc:spChg chg="mod">
            <ac:chgData name="Gunnlaug Daugstad" userId="b551bae6-f21d-4e7b-84dc-55fb6014cb8a" providerId="ADAL" clId="{7804FD26-3BA0-4CD3-BD90-3EC6979AD010}" dt="2024-04-25T10:33:37.800" v="1518" actId="790"/>
            <ac:spMkLst>
              <pc:docMk/>
              <pc:sldMasterMk cId="840446445" sldId="2147483648"/>
              <pc:sldLayoutMk cId="2188647860" sldId="2147483689"/>
              <ac:spMk id="15" creationId="{55A5B49C-7367-5777-5875-1A4339CA7611}"/>
            </ac:spMkLst>
          </pc:spChg>
          <pc:spChg chg="mod">
            <ac:chgData name="Gunnlaug Daugstad" userId="b551bae6-f21d-4e7b-84dc-55fb6014cb8a" providerId="ADAL" clId="{7804FD26-3BA0-4CD3-BD90-3EC6979AD010}" dt="2024-04-25T10:33:37.804" v="1521" actId="790"/>
            <ac:spMkLst>
              <pc:docMk/>
              <pc:sldMasterMk cId="840446445" sldId="2147483648"/>
              <pc:sldLayoutMk cId="2188647860" sldId="2147483689"/>
              <ac:spMk id="17" creationId="{AB6CFBCD-841F-7435-D561-4CB8055F3076}"/>
            </ac:spMkLst>
          </pc:spChg>
          <pc:spChg chg="mod">
            <ac:chgData name="Gunnlaug Daugstad" userId="b551bae6-f21d-4e7b-84dc-55fb6014cb8a" providerId="ADAL" clId="{7804FD26-3BA0-4CD3-BD90-3EC6979AD010}" dt="2024-04-25T10:33:37.805" v="1522" actId="790"/>
            <ac:spMkLst>
              <pc:docMk/>
              <pc:sldMasterMk cId="840446445" sldId="2147483648"/>
              <pc:sldLayoutMk cId="2188647860" sldId="2147483689"/>
              <ac:spMk id="20" creationId="{37A834ED-7615-B431-7514-61CA2987FBF5}"/>
            </ac:spMkLst>
          </pc:spChg>
          <pc:spChg chg="mod">
            <ac:chgData name="Gunnlaug Daugstad" userId="b551bae6-f21d-4e7b-84dc-55fb6014cb8a" providerId="ADAL" clId="{7804FD26-3BA0-4CD3-BD90-3EC6979AD010}" dt="2024-04-25T10:33:37.807" v="1523" actId="790"/>
            <ac:spMkLst>
              <pc:docMk/>
              <pc:sldMasterMk cId="840446445" sldId="2147483648"/>
              <pc:sldLayoutMk cId="2188647860" sldId="2147483689"/>
              <ac:spMk id="22" creationId="{EBAE6850-B8C3-A1A4-E8C8-B5DE469B1B7F}"/>
            </ac:spMkLst>
          </pc:spChg>
          <pc:spChg chg="mod">
            <ac:chgData name="Gunnlaug Daugstad" userId="b551bae6-f21d-4e7b-84dc-55fb6014cb8a" providerId="ADAL" clId="{7804FD26-3BA0-4CD3-BD90-3EC6979AD010}" dt="2024-04-25T10:33:37.808" v="1524" actId="790"/>
            <ac:spMkLst>
              <pc:docMk/>
              <pc:sldMasterMk cId="840446445" sldId="2147483648"/>
              <pc:sldLayoutMk cId="2188647860" sldId="2147483689"/>
              <ac:spMk id="25" creationId="{20FA4720-616A-D118-AACC-E87842B0C52C}"/>
            </ac:spMkLst>
          </pc:spChg>
          <pc:spChg chg="mod">
            <ac:chgData name="Gunnlaug Daugstad" userId="b551bae6-f21d-4e7b-84dc-55fb6014cb8a" providerId="ADAL" clId="{7804FD26-3BA0-4CD3-BD90-3EC6979AD010}" dt="2024-04-25T10:33:37.810" v="1525" actId="790"/>
            <ac:spMkLst>
              <pc:docMk/>
              <pc:sldMasterMk cId="840446445" sldId="2147483648"/>
              <pc:sldLayoutMk cId="2188647860" sldId="2147483689"/>
              <ac:spMk id="28" creationId="{54DECC96-31F6-920F-CDC8-5B14285ACF3A}"/>
            </ac:spMkLst>
          </pc:spChg>
          <pc:spChg chg="mod">
            <ac:chgData name="Gunnlaug Daugstad" userId="b551bae6-f21d-4e7b-84dc-55fb6014cb8a" providerId="ADAL" clId="{7804FD26-3BA0-4CD3-BD90-3EC6979AD010}" dt="2024-04-25T10:33:37.811" v="1526" actId="790"/>
            <ac:spMkLst>
              <pc:docMk/>
              <pc:sldMasterMk cId="840446445" sldId="2147483648"/>
              <pc:sldLayoutMk cId="2188647860" sldId="2147483689"/>
              <ac:spMk id="31" creationId="{57DC8FDA-A028-DA0B-9727-5ADF8E346457}"/>
            </ac:spMkLst>
          </pc:spChg>
          <pc:spChg chg="mod">
            <ac:chgData name="Gunnlaug Daugstad" userId="b551bae6-f21d-4e7b-84dc-55fb6014cb8a" providerId="ADAL" clId="{7804FD26-3BA0-4CD3-BD90-3EC6979AD010}" dt="2024-04-25T10:33:37.819" v="1531" actId="790"/>
            <ac:spMkLst>
              <pc:docMk/>
              <pc:sldMasterMk cId="840446445" sldId="2147483648"/>
              <pc:sldLayoutMk cId="2188647860" sldId="2147483689"/>
              <ac:spMk id="33" creationId="{CBDF639D-E6F7-3902-4DE1-686A65F4B089}"/>
            </ac:spMkLst>
          </pc:spChg>
          <pc:spChg chg="mod">
            <ac:chgData name="Gunnlaug Daugstad" userId="b551bae6-f21d-4e7b-84dc-55fb6014cb8a" providerId="ADAL" clId="{7804FD26-3BA0-4CD3-BD90-3EC6979AD010}" dt="2024-04-25T10:33:37.821" v="1532" actId="790"/>
            <ac:spMkLst>
              <pc:docMk/>
              <pc:sldMasterMk cId="840446445" sldId="2147483648"/>
              <pc:sldLayoutMk cId="2188647860" sldId="2147483689"/>
              <ac:spMk id="34" creationId="{F0766F5E-388A-84BE-2878-F1766F97518E}"/>
            </ac:spMkLst>
          </pc:spChg>
          <pc:spChg chg="mod">
            <ac:chgData name="Gunnlaug Daugstad" userId="b551bae6-f21d-4e7b-84dc-55fb6014cb8a" providerId="ADAL" clId="{7804FD26-3BA0-4CD3-BD90-3EC6979AD010}" dt="2024-04-25T10:33:37.822" v="1533" actId="790"/>
            <ac:spMkLst>
              <pc:docMk/>
              <pc:sldMasterMk cId="840446445" sldId="2147483648"/>
              <pc:sldLayoutMk cId="2188647860" sldId="2147483689"/>
              <ac:spMk id="49" creationId="{3C24DD4B-B831-25A5-2FFA-24FA3B454E11}"/>
            </ac:spMkLst>
          </pc:spChg>
          <pc:spChg chg="mod">
            <ac:chgData name="Gunnlaug Daugstad" userId="b551bae6-f21d-4e7b-84dc-55fb6014cb8a" providerId="ADAL" clId="{7804FD26-3BA0-4CD3-BD90-3EC6979AD010}" dt="2024-04-25T10:33:37.824" v="1534" actId="790"/>
            <ac:spMkLst>
              <pc:docMk/>
              <pc:sldMasterMk cId="840446445" sldId="2147483648"/>
              <pc:sldLayoutMk cId="2188647860" sldId="2147483689"/>
              <ac:spMk id="50" creationId="{18D56FFC-EB80-27C5-EAD7-C1105E000FD0}"/>
            </ac:spMkLst>
          </pc:spChg>
          <pc:spChg chg="mod">
            <ac:chgData name="Gunnlaug Daugstad" userId="b551bae6-f21d-4e7b-84dc-55fb6014cb8a" providerId="ADAL" clId="{7804FD26-3BA0-4CD3-BD90-3EC6979AD010}" dt="2024-04-25T10:33:37.826" v="1535" actId="790"/>
            <ac:spMkLst>
              <pc:docMk/>
              <pc:sldMasterMk cId="840446445" sldId="2147483648"/>
              <pc:sldLayoutMk cId="2188647860" sldId="2147483689"/>
              <ac:spMk id="51" creationId="{158B4922-3F99-E92D-0678-F13D25663BA8}"/>
            </ac:spMkLst>
          </pc:spChg>
          <pc:spChg chg="mod">
            <ac:chgData name="Gunnlaug Daugstad" userId="b551bae6-f21d-4e7b-84dc-55fb6014cb8a" providerId="ADAL" clId="{7804FD26-3BA0-4CD3-BD90-3EC6979AD010}" dt="2024-04-25T10:33:37.828" v="1536" actId="790"/>
            <ac:spMkLst>
              <pc:docMk/>
              <pc:sldMasterMk cId="840446445" sldId="2147483648"/>
              <pc:sldLayoutMk cId="2188647860" sldId="2147483689"/>
              <ac:spMk id="52" creationId="{3697A4E0-38B7-1D80-A9A3-411C97A27BC6}"/>
            </ac:spMkLst>
          </pc:spChg>
          <pc:spChg chg="mod">
            <ac:chgData name="Gunnlaug Daugstad" userId="b551bae6-f21d-4e7b-84dc-55fb6014cb8a" providerId="ADAL" clId="{7804FD26-3BA0-4CD3-BD90-3EC6979AD010}" dt="2024-04-25T10:33:37.829" v="1537" actId="790"/>
            <ac:spMkLst>
              <pc:docMk/>
              <pc:sldMasterMk cId="840446445" sldId="2147483648"/>
              <pc:sldLayoutMk cId="2188647860" sldId="2147483689"/>
              <ac:spMk id="55" creationId="{32393F94-2AF8-3439-D988-6C2FDCACB0A0}"/>
            </ac:spMkLst>
          </pc:spChg>
          <pc:spChg chg="mod">
            <ac:chgData name="Gunnlaug Daugstad" userId="b551bae6-f21d-4e7b-84dc-55fb6014cb8a" providerId="ADAL" clId="{7804FD26-3BA0-4CD3-BD90-3EC6979AD010}" dt="2024-04-25T10:33:37.831" v="1538" actId="790"/>
            <ac:spMkLst>
              <pc:docMk/>
              <pc:sldMasterMk cId="840446445" sldId="2147483648"/>
              <pc:sldLayoutMk cId="2188647860" sldId="2147483689"/>
              <ac:spMk id="56" creationId="{A7BEB669-CD8D-DCF3-F40E-37C69FA68C3E}"/>
            </ac:spMkLst>
          </pc:spChg>
          <pc:spChg chg="mod">
            <ac:chgData name="Gunnlaug Daugstad" userId="b551bae6-f21d-4e7b-84dc-55fb6014cb8a" providerId="ADAL" clId="{7804FD26-3BA0-4CD3-BD90-3EC6979AD010}" dt="2024-04-25T10:33:37.833" v="1539" actId="790"/>
            <ac:spMkLst>
              <pc:docMk/>
              <pc:sldMasterMk cId="840446445" sldId="2147483648"/>
              <pc:sldLayoutMk cId="2188647860" sldId="2147483689"/>
              <ac:spMk id="57" creationId="{9B58700F-6B95-67DA-6FBF-759D2AAFA68B}"/>
            </ac:spMkLst>
          </pc:spChg>
          <pc:spChg chg="mod">
            <ac:chgData name="Gunnlaug Daugstad" userId="b551bae6-f21d-4e7b-84dc-55fb6014cb8a" providerId="ADAL" clId="{7804FD26-3BA0-4CD3-BD90-3EC6979AD010}" dt="2024-04-25T10:33:37.834" v="1540" actId="790"/>
            <ac:spMkLst>
              <pc:docMk/>
              <pc:sldMasterMk cId="840446445" sldId="2147483648"/>
              <pc:sldLayoutMk cId="2188647860" sldId="2147483689"/>
              <ac:spMk id="58" creationId="{1676D2C1-0C37-3B9F-4A6A-7159A8226CE5}"/>
            </ac:spMkLst>
          </pc:spChg>
          <pc:spChg chg="mod">
            <ac:chgData name="Gunnlaug Daugstad" userId="b551bae6-f21d-4e7b-84dc-55fb6014cb8a" providerId="ADAL" clId="{7804FD26-3BA0-4CD3-BD90-3EC6979AD010}" dt="2024-04-25T10:33:37.836" v="1541" actId="790"/>
            <ac:spMkLst>
              <pc:docMk/>
              <pc:sldMasterMk cId="840446445" sldId="2147483648"/>
              <pc:sldLayoutMk cId="2188647860" sldId="2147483689"/>
              <ac:spMk id="59" creationId="{8B6B6C4E-66A5-2E49-E3C0-C5D58D6F85FB}"/>
            </ac:spMkLst>
          </pc:spChg>
          <pc:spChg chg="mod">
            <ac:chgData name="Gunnlaug Daugstad" userId="b551bae6-f21d-4e7b-84dc-55fb6014cb8a" providerId="ADAL" clId="{7804FD26-3BA0-4CD3-BD90-3EC6979AD010}" dt="2024-04-25T10:33:37.837" v="1542" actId="790"/>
            <ac:spMkLst>
              <pc:docMk/>
              <pc:sldMasterMk cId="840446445" sldId="2147483648"/>
              <pc:sldLayoutMk cId="2188647860" sldId="2147483689"/>
              <ac:spMk id="60" creationId="{02B0E91A-5E84-D856-7F82-8916FEBE960A}"/>
            </ac:spMkLst>
          </pc:spChg>
          <pc:spChg chg="mod">
            <ac:chgData name="Gunnlaug Daugstad" userId="b551bae6-f21d-4e7b-84dc-55fb6014cb8a" providerId="ADAL" clId="{7804FD26-3BA0-4CD3-BD90-3EC6979AD010}" dt="2024-04-25T10:33:37.840" v="1543" actId="790"/>
            <ac:spMkLst>
              <pc:docMk/>
              <pc:sldMasterMk cId="840446445" sldId="2147483648"/>
              <pc:sldLayoutMk cId="2188647860" sldId="2147483689"/>
              <ac:spMk id="61" creationId="{126A8746-7419-F72A-29D0-38BFFCD4CC72}"/>
            </ac:spMkLst>
          </pc:spChg>
          <pc:spChg chg="mod">
            <ac:chgData name="Gunnlaug Daugstad" userId="b551bae6-f21d-4e7b-84dc-55fb6014cb8a" providerId="ADAL" clId="{7804FD26-3BA0-4CD3-BD90-3EC6979AD010}" dt="2024-04-25T10:33:37.842" v="1544" actId="790"/>
            <ac:spMkLst>
              <pc:docMk/>
              <pc:sldMasterMk cId="840446445" sldId="2147483648"/>
              <pc:sldLayoutMk cId="2188647860" sldId="2147483689"/>
              <ac:spMk id="62" creationId="{3C9AE8E9-80AA-81C1-274E-F606AD5588FC}"/>
            </ac:spMkLst>
          </pc:spChg>
          <pc:spChg chg="mod">
            <ac:chgData name="Gunnlaug Daugstad" userId="b551bae6-f21d-4e7b-84dc-55fb6014cb8a" providerId="ADAL" clId="{7804FD26-3BA0-4CD3-BD90-3EC6979AD010}" dt="2024-04-25T10:33:37.843" v="1545" actId="790"/>
            <ac:spMkLst>
              <pc:docMk/>
              <pc:sldMasterMk cId="840446445" sldId="2147483648"/>
              <pc:sldLayoutMk cId="2188647860" sldId="2147483689"/>
              <ac:spMk id="63" creationId="{EDF856CE-A032-EE54-75F8-3E3DA80D4226}"/>
            </ac:spMkLst>
          </pc:spChg>
          <pc:spChg chg="mod">
            <ac:chgData name="Gunnlaug Daugstad" userId="b551bae6-f21d-4e7b-84dc-55fb6014cb8a" providerId="ADAL" clId="{7804FD26-3BA0-4CD3-BD90-3EC6979AD010}" dt="2024-04-25T10:33:37.845" v="1546" actId="790"/>
            <ac:spMkLst>
              <pc:docMk/>
              <pc:sldMasterMk cId="840446445" sldId="2147483648"/>
              <pc:sldLayoutMk cId="2188647860" sldId="2147483689"/>
              <ac:spMk id="64" creationId="{69A6538E-5A81-AF2B-3853-3186CD94D6A3}"/>
            </ac:spMkLst>
          </pc:spChg>
        </pc:sldLayoutChg>
        <pc:sldLayoutChg chg="modSp mod">
          <pc:chgData name="Gunnlaug Daugstad" userId="b551bae6-f21d-4e7b-84dc-55fb6014cb8a" providerId="ADAL" clId="{7804FD26-3BA0-4CD3-BD90-3EC6979AD010}" dt="2024-04-25T10:33:37.862" v="1557" actId="790"/>
          <pc:sldLayoutMkLst>
            <pc:docMk/>
            <pc:sldMasterMk cId="840446445" sldId="2147483648"/>
            <pc:sldLayoutMk cId="2442746454" sldId="2147483690"/>
          </pc:sldLayoutMkLst>
          <pc:spChg chg="mod">
            <ac:chgData name="Gunnlaug Daugstad" userId="b551bae6-f21d-4e7b-84dc-55fb6014cb8a" providerId="ADAL" clId="{7804FD26-3BA0-4CD3-BD90-3EC6979AD010}" dt="2024-04-25T10:33:37.857" v="1554" actId="790"/>
            <ac:spMkLst>
              <pc:docMk/>
              <pc:sldMasterMk cId="840446445" sldId="2147483648"/>
              <pc:sldLayoutMk cId="2442746454" sldId="2147483690"/>
              <ac:spMk id="2" creationId="{5636CFD6-4CB0-44F5-B3F1-42C7CCC54977}"/>
            </ac:spMkLst>
          </pc:spChg>
          <pc:spChg chg="mod">
            <ac:chgData name="Gunnlaug Daugstad" userId="b551bae6-f21d-4e7b-84dc-55fb6014cb8a" providerId="ADAL" clId="{7804FD26-3BA0-4CD3-BD90-3EC6979AD010}" dt="2024-04-25T10:33:37.859" v="1555" actId="790"/>
            <ac:spMkLst>
              <pc:docMk/>
              <pc:sldMasterMk cId="840446445" sldId="2147483648"/>
              <pc:sldLayoutMk cId="2442746454" sldId="2147483690"/>
              <ac:spMk id="3" creationId="{27CAF5E5-899C-8E2D-F3B7-ACA7BF60E622}"/>
            </ac:spMkLst>
          </pc:spChg>
          <pc:spChg chg="mod">
            <ac:chgData name="Gunnlaug Daugstad" userId="b551bae6-f21d-4e7b-84dc-55fb6014cb8a" providerId="ADAL" clId="{7804FD26-3BA0-4CD3-BD90-3EC6979AD010}" dt="2024-04-25T10:33:37.860" v="1556" actId="790"/>
            <ac:spMkLst>
              <pc:docMk/>
              <pc:sldMasterMk cId="840446445" sldId="2147483648"/>
              <pc:sldLayoutMk cId="2442746454" sldId="2147483690"/>
              <ac:spMk id="4" creationId="{B1F13C81-B0A7-89CC-F9C7-59B98A32C241}"/>
            </ac:spMkLst>
          </pc:spChg>
          <pc:spChg chg="mod">
            <ac:chgData name="Gunnlaug Daugstad" userId="b551bae6-f21d-4e7b-84dc-55fb6014cb8a" providerId="ADAL" clId="{7804FD26-3BA0-4CD3-BD90-3EC6979AD010}" dt="2024-04-25T10:33:37.848" v="1548" actId="790"/>
            <ac:spMkLst>
              <pc:docMk/>
              <pc:sldMasterMk cId="840446445" sldId="2147483648"/>
              <pc:sldLayoutMk cId="2442746454" sldId="2147483690"/>
              <ac:spMk id="5" creationId="{0A1DFB72-E16C-D7AB-AB9C-72E30E4B3C66}"/>
            </ac:spMkLst>
          </pc:spChg>
          <pc:spChg chg="mod">
            <ac:chgData name="Gunnlaug Daugstad" userId="b551bae6-f21d-4e7b-84dc-55fb6014cb8a" providerId="ADAL" clId="{7804FD26-3BA0-4CD3-BD90-3EC6979AD010}" dt="2024-04-25T10:33:37.862" v="1557" actId="790"/>
            <ac:spMkLst>
              <pc:docMk/>
              <pc:sldMasterMk cId="840446445" sldId="2147483648"/>
              <pc:sldLayoutMk cId="2442746454" sldId="2147483690"/>
              <ac:spMk id="6" creationId="{3D73131E-C832-9EE1-12C5-48F98D9D7E7D}"/>
            </ac:spMkLst>
          </pc:spChg>
          <pc:spChg chg="mod">
            <ac:chgData name="Gunnlaug Daugstad" userId="b551bae6-f21d-4e7b-84dc-55fb6014cb8a" providerId="ADAL" clId="{7804FD26-3BA0-4CD3-BD90-3EC6979AD010}" dt="2024-04-25T10:33:37.851" v="1550" actId="790"/>
            <ac:spMkLst>
              <pc:docMk/>
              <pc:sldMasterMk cId="840446445" sldId="2147483648"/>
              <pc:sldLayoutMk cId="2442746454" sldId="2147483690"/>
              <ac:spMk id="8" creationId="{03F0E308-FC52-3E5F-BD2A-0EE63704F055}"/>
            </ac:spMkLst>
          </pc:spChg>
          <pc:spChg chg="mod">
            <ac:chgData name="Gunnlaug Daugstad" userId="b551bae6-f21d-4e7b-84dc-55fb6014cb8a" providerId="ADAL" clId="{7804FD26-3BA0-4CD3-BD90-3EC6979AD010}" dt="2024-04-25T10:33:37.853" v="1551" actId="790"/>
            <ac:spMkLst>
              <pc:docMk/>
              <pc:sldMasterMk cId="840446445" sldId="2147483648"/>
              <pc:sldLayoutMk cId="2442746454" sldId="2147483690"/>
              <ac:spMk id="13" creationId="{2926E3E9-19E3-1C4D-E574-4892B0CD66F4}"/>
            </ac:spMkLst>
          </pc:spChg>
          <pc:spChg chg="mod">
            <ac:chgData name="Gunnlaug Daugstad" userId="b551bae6-f21d-4e7b-84dc-55fb6014cb8a" providerId="ADAL" clId="{7804FD26-3BA0-4CD3-BD90-3EC6979AD010}" dt="2024-04-25T10:33:37.850" v="1549" actId="790"/>
            <ac:spMkLst>
              <pc:docMk/>
              <pc:sldMasterMk cId="840446445" sldId="2147483648"/>
              <pc:sldLayoutMk cId="2442746454" sldId="2147483690"/>
              <ac:spMk id="22" creationId="{EBAE6850-B8C3-A1A4-E8C8-B5DE469B1B7F}"/>
            </ac:spMkLst>
          </pc:spChg>
          <pc:spChg chg="mod">
            <ac:chgData name="Gunnlaug Daugstad" userId="b551bae6-f21d-4e7b-84dc-55fb6014cb8a" providerId="ADAL" clId="{7804FD26-3BA0-4CD3-BD90-3EC6979AD010}" dt="2024-04-25T10:33:37.854" v="1552" actId="790"/>
            <ac:spMkLst>
              <pc:docMk/>
              <pc:sldMasterMk cId="840446445" sldId="2147483648"/>
              <pc:sldLayoutMk cId="2442746454" sldId="2147483690"/>
              <ac:spMk id="36" creationId="{88524E09-F9DC-13BF-DE44-79C4F7ECFFF6}"/>
            </ac:spMkLst>
          </pc:spChg>
          <pc:spChg chg="mod">
            <ac:chgData name="Gunnlaug Daugstad" userId="b551bae6-f21d-4e7b-84dc-55fb6014cb8a" providerId="ADAL" clId="{7804FD26-3BA0-4CD3-BD90-3EC6979AD010}" dt="2024-04-25T10:33:37.856" v="1553" actId="790"/>
            <ac:spMkLst>
              <pc:docMk/>
              <pc:sldMasterMk cId="840446445" sldId="2147483648"/>
              <pc:sldLayoutMk cId="2442746454" sldId="2147483690"/>
              <ac:spMk id="37" creationId="{59DF9856-1A92-4722-C582-91339869C01B}"/>
            </ac:spMkLst>
          </pc:spChg>
        </pc:sldLayoutChg>
        <pc:sldLayoutChg chg="modSp mod">
          <pc:chgData name="Gunnlaug Daugstad" userId="b551bae6-f21d-4e7b-84dc-55fb6014cb8a" providerId="ADAL" clId="{7804FD26-3BA0-4CD3-BD90-3EC6979AD010}" dt="2024-04-25T10:33:37.880" v="1568" actId="790"/>
          <pc:sldLayoutMkLst>
            <pc:docMk/>
            <pc:sldMasterMk cId="840446445" sldId="2147483648"/>
            <pc:sldLayoutMk cId="1669931942" sldId="2147483691"/>
          </pc:sldLayoutMkLst>
          <pc:spChg chg="mod">
            <ac:chgData name="Gunnlaug Daugstad" userId="b551bae6-f21d-4e7b-84dc-55fb6014cb8a" providerId="ADAL" clId="{7804FD26-3BA0-4CD3-BD90-3EC6979AD010}" dt="2024-04-25T10:33:37.871" v="1563" actId="790"/>
            <ac:spMkLst>
              <pc:docMk/>
              <pc:sldMasterMk cId="840446445" sldId="2147483648"/>
              <pc:sldLayoutMk cId="1669931942" sldId="2147483691"/>
              <ac:spMk id="3" creationId="{28EFDD95-266C-BDB3-A745-50DC3EA66F1A}"/>
            </ac:spMkLst>
          </pc:spChg>
          <pc:spChg chg="mod">
            <ac:chgData name="Gunnlaug Daugstad" userId="b551bae6-f21d-4e7b-84dc-55fb6014cb8a" providerId="ADAL" clId="{7804FD26-3BA0-4CD3-BD90-3EC6979AD010}" dt="2024-04-25T10:33:37.873" v="1564" actId="790"/>
            <ac:spMkLst>
              <pc:docMk/>
              <pc:sldMasterMk cId="840446445" sldId="2147483648"/>
              <pc:sldLayoutMk cId="1669931942" sldId="2147483691"/>
              <ac:spMk id="4" creationId="{9AC45CCA-7FEC-C18A-9056-414CE8AD8A69}"/>
            </ac:spMkLst>
          </pc:spChg>
          <pc:spChg chg="mod">
            <ac:chgData name="Gunnlaug Daugstad" userId="b551bae6-f21d-4e7b-84dc-55fb6014cb8a" providerId="ADAL" clId="{7804FD26-3BA0-4CD3-BD90-3EC6979AD010}" dt="2024-04-25T10:33:37.864" v="1558" actId="790"/>
            <ac:spMkLst>
              <pc:docMk/>
              <pc:sldMasterMk cId="840446445" sldId="2147483648"/>
              <pc:sldLayoutMk cId="1669931942" sldId="2147483691"/>
              <ac:spMk id="5" creationId="{0A1DFB72-E16C-D7AB-AB9C-72E30E4B3C66}"/>
            </ac:spMkLst>
          </pc:spChg>
          <pc:spChg chg="mod">
            <ac:chgData name="Gunnlaug Daugstad" userId="b551bae6-f21d-4e7b-84dc-55fb6014cb8a" providerId="ADAL" clId="{7804FD26-3BA0-4CD3-BD90-3EC6979AD010}" dt="2024-04-25T10:33:37.874" v="1565" actId="790"/>
            <ac:spMkLst>
              <pc:docMk/>
              <pc:sldMasterMk cId="840446445" sldId="2147483648"/>
              <pc:sldLayoutMk cId="1669931942" sldId="2147483691"/>
              <ac:spMk id="6" creationId="{AC5936A8-6AAD-FE7F-CBE1-C999892A002D}"/>
            </ac:spMkLst>
          </pc:spChg>
          <pc:spChg chg="mod">
            <ac:chgData name="Gunnlaug Daugstad" userId="b551bae6-f21d-4e7b-84dc-55fb6014cb8a" providerId="ADAL" clId="{7804FD26-3BA0-4CD3-BD90-3EC6979AD010}" dt="2024-04-25T10:33:37.877" v="1567" actId="790"/>
            <ac:spMkLst>
              <pc:docMk/>
              <pc:sldMasterMk cId="840446445" sldId="2147483648"/>
              <pc:sldLayoutMk cId="1669931942" sldId="2147483691"/>
              <ac:spMk id="7" creationId="{02A14E1F-32EA-BF02-0DA2-2447957904AA}"/>
            </ac:spMkLst>
          </pc:spChg>
          <pc:spChg chg="mod">
            <ac:chgData name="Gunnlaug Daugstad" userId="b551bae6-f21d-4e7b-84dc-55fb6014cb8a" providerId="ADAL" clId="{7804FD26-3BA0-4CD3-BD90-3EC6979AD010}" dt="2024-04-25T10:33:37.876" v="1566" actId="790"/>
            <ac:spMkLst>
              <pc:docMk/>
              <pc:sldMasterMk cId="840446445" sldId="2147483648"/>
              <pc:sldLayoutMk cId="1669931942" sldId="2147483691"/>
              <ac:spMk id="8" creationId="{FB9ECF72-E725-0305-96A2-A824F036F5D1}"/>
            </ac:spMkLst>
          </pc:spChg>
          <pc:spChg chg="mod">
            <ac:chgData name="Gunnlaug Daugstad" userId="b551bae6-f21d-4e7b-84dc-55fb6014cb8a" providerId="ADAL" clId="{7804FD26-3BA0-4CD3-BD90-3EC6979AD010}" dt="2024-04-25T10:33:37.880" v="1568" actId="790"/>
            <ac:spMkLst>
              <pc:docMk/>
              <pc:sldMasterMk cId="840446445" sldId="2147483648"/>
              <pc:sldLayoutMk cId="1669931942" sldId="2147483691"/>
              <ac:spMk id="9" creationId="{F1BFD942-BAC8-7BDE-05F4-B2EA148FCFAB}"/>
            </ac:spMkLst>
          </pc:spChg>
          <pc:spChg chg="mod">
            <ac:chgData name="Gunnlaug Daugstad" userId="b551bae6-f21d-4e7b-84dc-55fb6014cb8a" providerId="ADAL" clId="{7804FD26-3BA0-4CD3-BD90-3EC6979AD010}" dt="2024-04-25T10:33:37.867" v="1560" actId="790"/>
            <ac:spMkLst>
              <pc:docMk/>
              <pc:sldMasterMk cId="840446445" sldId="2147483648"/>
              <pc:sldLayoutMk cId="1669931942" sldId="2147483691"/>
              <ac:spMk id="13" creationId="{2926E3E9-19E3-1C4D-E574-4892B0CD66F4}"/>
            </ac:spMkLst>
          </pc:spChg>
          <pc:spChg chg="mod">
            <ac:chgData name="Gunnlaug Daugstad" userId="b551bae6-f21d-4e7b-84dc-55fb6014cb8a" providerId="ADAL" clId="{7804FD26-3BA0-4CD3-BD90-3EC6979AD010}" dt="2024-04-25T10:33:37.865" v="1559" actId="790"/>
            <ac:spMkLst>
              <pc:docMk/>
              <pc:sldMasterMk cId="840446445" sldId="2147483648"/>
              <pc:sldLayoutMk cId="1669931942" sldId="2147483691"/>
              <ac:spMk id="22" creationId="{EBAE6850-B8C3-A1A4-E8C8-B5DE469B1B7F}"/>
            </ac:spMkLst>
          </pc:spChg>
          <pc:spChg chg="mod">
            <ac:chgData name="Gunnlaug Daugstad" userId="b551bae6-f21d-4e7b-84dc-55fb6014cb8a" providerId="ADAL" clId="{7804FD26-3BA0-4CD3-BD90-3EC6979AD010}" dt="2024-04-25T10:33:37.868" v="1561" actId="790"/>
            <ac:spMkLst>
              <pc:docMk/>
              <pc:sldMasterMk cId="840446445" sldId="2147483648"/>
              <pc:sldLayoutMk cId="1669931942" sldId="2147483691"/>
              <ac:spMk id="36" creationId="{88524E09-F9DC-13BF-DE44-79C4F7ECFFF6}"/>
            </ac:spMkLst>
          </pc:spChg>
          <pc:spChg chg="mod">
            <ac:chgData name="Gunnlaug Daugstad" userId="b551bae6-f21d-4e7b-84dc-55fb6014cb8a" providerId="ADAL" clId="{7804FD26-3BA0-4CD3-BD90-3EC6979AD010}" dt="2024-04-25T10:33:37.869" v="1562" actId="790"/>
            <ac:spMkLst>
              <pc:docMk/>
              <pc:sldMasterMk cId="840446445" sldId="2147483648"/>
              <pc:sldLayoutMk cId="1669931942" sldId="2147483691"/>
              <ac:spMk id="37" creationId="{59DF9856-1A92-4722-C582-91339869C01B}"/>
            </ac:spMkLst>
          </pc:spChg>
        </pc:sldLayoutChg>
        <pc:sldLayoutChg chg="modSp mod">
          <pc:chgData name="Gunnlaug Daugstad" userId="b551bae6-f21d-4e7b-84dc-55fb6014cb8a" providerId="ADAL" clId="{7804FD26-3BA0-4CD3-BD90-3EC6979AD010}" dt="2024-04-25T10:33:40.147" v="2712" actId="962"/>
          <pc:sldLayoutMkLst>
            <pc:docMk/>
            <pc:sldMasterMk cId="840446445" sldId="2147483648"/>
            <pc:sldLayoutMk cId="3844200552" sldId="2147483692"/>
          </pc:sldLayoutMkLst>
          <pc:spChg chg="mod">
            <ac:chgData name="Gunnlaug Daugstad" userId="b551bae6-f21d-4e7b-84dc-55fb6014cb8a" providerId="ADAL" clId="{7804FD26-3BA0-4CD3-BD90-3EC6979AD010}" dt="2024-04-25T10:33:37.971" v="1625" actId="790"/>
            <ac:spMkLst>
              <pc:docMk/>
              <pc:sldMasterMk cId="840446445" sldId="2147483648"/>
              <pc:sldLayoutMk cId="3844200552" sldId="2147483692"/>
              <ac:spMk id="4" creationId="{3038FA67-B1F6-EBAB-1AD2-A0E9FDEA687D}"/>
            </ac:spMkLst>
          </pc:spChg>
          <pc:spChg chg="mod">
            <ac:chgData name="Gunnlaug Daugstad" userId="b551bae6-f21d-4e7b-84dc-55fb6014cb8a" providerId="ADAL" clId="{7804FD26-3BA0-4CD3-BD90-3EC6979AD010}" dt="2024-04-25T10:33:37.973" v="1626" actId="790"/>
            <ac:spMkLst>
              <pc:docMk/>
              <pc:sldMasterMk cId="840446445" sldId="2147483648"/>
              <pc:sldLayoutMk cId="3844200552" sldId="2147483692"/>
              <ac:spMk id="5" creationId="{C88CCC47-C9B8-3060-D983-2F00A9F71863}"/>
            </ac:spMkLst>
          </pc:spChg>
          <pc:spChg chg="mod">
            <ac:chgData name="Gunnlaug Daugstad" userId="b551bae6-f21d-4e7b-84dc-55fb6014cb8a" providerId="ADAL" clId="{7804FD26-3BA0-4CD3-BD90-3EC6979AD010}" dt="2024-04-25T10:33:37.974" v="1627" actId="790"/>
            <ac:spMkLst>
              <pc:docMk/>
              <pc:sldMasterMk cId="840446445" sldId="2147483648"/>
              <pc:sldLayoutMk cId="3844200552" sldId="2147483692"/>
              <ac:spMk id="6" creationId="{D8D7FAD2-D84C-E416-630B-C15855D2689C}"/>
            </ac:spMkLst>
          </pc:spChg>
          <pc:spChg chg="mod">
            <ac:chgData name="Gunnlaug Daugstad" userId="b551bae6-f21d-4e7b-84dc-55fb6014cb8a" providerId="ADAL" clId="{7804FD26-3BA0-4CD3-BD90-3EC6979AD010}" dt="2024-04-25T10:33:37.976" v="1628" actId="790"/>
            <ac:spMkLst>
              <pc:docMk/>
              <pc:sldMasterMk cId="840446445" sldId="2147483648"/>
              <pc:sldLayoutMk cId="3844200552" sldId="2147483692"/>
              <ac:spMk id="10" creationId="{1EF3904F-A443-6F15-2DEB-036E7902EA04}"/>
            </ac:spMkLst>
          </pc:spChg>
          <pc:spChg chg="mod">
            <ac:chgData name="Gunnlaug Daugstad" userId="b551bae6-f21d-4e7b-84dc-55fb6014cb8a" providerId="ADAL" clId="{7804FD26-3BA0-4CD3-BD90-3EC6979AD010}" dt="2024-04-25T10:33:37.977" v="1629" actId="790"/>
            <ac:spMkLst>
              <pc:docMk/>
              <pc:sldMasterMk cId="840446445" sldId="2147483648"/>
              <pc:sldLayoutMk cId="3844200552" sldId="2147483692"/>
              <ac:spMk id="11" creationId="{E53728D7-214B-DE60-0361-ECC6C1794AB1}"/>
            </ac:spMkLst>
          </pc:spChg>
          <pc:picChg chg="mod modVis">
            <ac:chgData name="Gunnlaug Daugstad" userId="b551bae6-f21d-4e7b-84dc-55fb6014cb8a" providerId="ADAL" clId="{7804FD26-3BA0-4CD3-BD90-3EC6979AD010}" dt="2024-04-25T10:33:40.147" v="2712" actId="962"/>
            <ac:picMkLst>
              <pc:docMk/>
              <pc:sldMasterMk cId="840446445" sldId="2147483648"/>
              <pc:sldLayoutMk cId="3844200552" sldId="2147483692"/>
              <ac:picMk id="14" creationId="{4C12111D-83B6-1ECA-6406-64CB2C71BF83}"/>
            </ac:picMkLst>
          </pc:picChg>
          <pc:picChg chg="mod modVis">
            <ac:chgData name="Gunnlaug Daugstad" userId="b551bae6-f21d-4e7b-84dc-55fb6014cb8a" providerId="ADAL" clId="{7804FD26-3BA0-4CD3-BD90-3EC6979AD010}" dt="2024-04-25T10:33:40.146" v="2711" actId="962"/>
            <ac:picMkLst>
              <pc:docMk/>
              <pc:sldMasterMk cId="840446445" sldId="2147483648"/>
              <pc:sldLayoutMk cId="3844200552" sldId="2147483692"/>
              <ac:picMk id="16" creationId="{9E311971-0C0C-B217-7D72-CBFAEC60CDEE}"/>
            </ac:picMkLst>
          </pc:picChg>
          <pc:picChg chg="mod modVis">
            <ac:chgData name="Gunnlaug Daugstad" userId="b551bae6-f21d-4e7b-84dc-55fb6014cb8a" providerId="ADAL" clId="{7804FD26-3BA0-4CD3-BD90-3EC6979AD010}" dt="2024-04-25T10:33:40.146" v="2710" actId="962"/>
            <ac:picMkLst>
              <pc:docMk/>
              <pc:sldMasterMk cId="840446445" sldId="2147483648"/>
              <pc:sldLayoutMk cId="3844200552" sldId="2147483692"/>
              <ac:picMk id="17" creationId="{BDC1C8C6-3C46-C7AF-19C9-E7D3E4A49652}"/>
            </ac:picMkLst>
          </pc:picChg>
          <pc:picChg chg="mod modVis">
            <ac:chgData name="Gunnlaug Daugstad" userId="b551bae6-f21d-4e7b-84dc-55fb6014cb8a" providerId="ADAL" clId="{7804FD26-3BA0-4CD3-BD90-3EC6979AD010}" dt="2024-04-25T10:33:40.146" v="2709" actId="962"/>
            <ac:picMkLst>
              <pc:docMk/>
              <pc:sldMasterMk cId="840446445" sldId="2147483648"/>
              <pc:sldLayoutMk cId="3844200552" sldId="2147483692"/>
              <ac:picMk id="28" creationId="{58187CDB-0719-7850-732F-0534B79FA576}"/>
            </ac:picMkLst>
          </pc:picChg>
          <pc:picChg chg="mod modVis">
            <ac:chgData name="Gunnlaug Daugstad" userId="b551bae6-f21d-4e7b-84dc-55fb6014cb8a" providerId="ADAL" clId="{7804FD26-3BA0-4CD3-BD90-3EC6979AD010}" dt="2024-04-25T10:33:40.145" v="2708" actId="962"/>
            <ac:picMkLst>
              <pc:docMk/>
              <pc:sldMasterMk cId="840446445" sldId="2147483648"/>
              <pc:sldLayoutMk cId="3844200552" sldId="2147483692"/>
              <ac:picMk id="30" creationId="{6BE5AD8C-695D-514C-9657-19D9D00C7D77}"/>
            </ac:picMkLst>
          </pc:picChg>
          <pc:picChg chg="mod modVis">
            <ac:chgData name="Gunnlaug Daugstad" userId="b551bae6-f21d-4e7b-84dc-55fb6014cb8a" providerId="ADAL" clId="{7804FD26-3BA0-4CD3-BD90-3EC6979AD010}" dt="2024-04-25T10:33:40.145" v="2707" actId="962"/>
            <ac:picMkLst>
              <pc:docMk/>
              <pc:sldMasterMk cId="840446445" sldId="2147483648"/>
              <pc:sldLayoutMk cId="3844200552" sldId="2147483692"/>
              <ac:picMk id="32" creationId="{052BFB37-92F3-47B4-F03B-7DA8FD88BF6D}"/>
            </ac:picMkLst>
          </pc:picChg>
        </pc:sldLayoutChg>
        <pc:sldLayoutChg chg="modSp mod">
          <pc:chgData name="Gunnlaug Daugstad" userId="b551bae6-f21d-4e7b-84dc-55fb6014cb8a" providerId="ADAL" clId="{7804FD26-3BA0-4CD3-BD90-3EC6979AD010}" dt="2024-04-25T10:33:37.227" v="1159" actId="790"/>
          <pc:sldLayoutMkLst>
            <pc:docMk/>
            <pc:sldMasterMk cId="840446445" sldId="2147483648"/>
            <pc:sldLayoutMk cId="3293556864" sldId="2147483693"/>
          </pc:sldLayoutMkLst>
          <pc:spChg chg="mod">
            <ac:chgData name="Gunnlaug Daugstad" userId="b551bae6-f21d-4e7b-84dc-55fb6014cb8a" providerId="ADAL" clId="{7804FD26-3BA0-4CD3-BD90-3EC6979AD010}" dt="2024-04-25T10:33:37.227" v="1159" actId="790"/>
            <ac:spMkLst>
              <pc:docMk/>
              <pc:sldMasterMk cId="840446445" sldId="2147483648"/>
              <pc:sldLayoutMk cId="3293556864" sldId="2147483693"/>
              <ac:spMk id="2" creationId="{C8B23A57-7F66-C521-C1D6-0A6555FE28D4}"/>
            </ac:spMkLst>
          </pc:spChg>
          <pc:spChg chg="mod">
            <ac:chgData name="Gunnlaug Daugstad" userId="b551bae6-f21d-4e7b-84dc-55fb6014cb8a" providerId="ADAL" clId="{7804FD26-3BA0-4CD3-BD90-3EC6979AD010}" dt="2024-04-25T10:33:37.218" v="1153" actId="790"/>
            <ac:spMkLst>
              <pc:docMk/>
              <pc:sldMasterMk cId="840446445" sldId="2147483648"/>
              <pc:sldLayoutMk cId="3293556864" sldId="2147483693"/>
              <ac:spMk id="3" creationId="{60FE42FB-2FCC-6990-B4B0-0C772BB3A566}"/>
            </ac:spMkLst>
          </pc:spChg>
          <pc:spChg chg="mod">
            <ac:chgData name="Gunnlaug Daugstad" userId="b551bae6-f21d-4e7b-84dc-55fb6014cb8a" providerId="ADAL" clId="{7804FD26-3BA0-4CD3-BD90-3EC6979AD010}" dt="2024-04-25T10:33:37.224" v="1156" actId="790"/>
            <ac:spMkLst>
              <pc:docMk/>
              <pc:sldMasterMk cId="840446445" sldId="2147483648"/>
              <pc:sldLayoutMk cId="3293556864" sldId="2147483693"/>
              <ac:spMk id="4" creationId="{E038B107-12FE-5E70-DFC7-507BAEA0A4AD}"/>
            </ac:spMkLst>
          </pc:spChg>
          <pc:spChg chg="mod">
            <ac:chgData name="Gunnlaug Daugstad" userId="b551bae6-f21d-4e7b-84dc-55fb6014cb8a" providerId="ADAL" clId="{7804FD26-3BA0-4CD3-BD90-3EC6979AD010}" dt="2024-04-25T10:33:37.225" v="1157" actId="790"/>
            <ac:spMkLst>
              <pc:docMk/>
              <pc:sldMasterMk cId="840446445" sldId="2147483648"/>
              <pc:sldLayoutMk cId="3293556864" sldId="2147483693"/>
              <ac:spMk id="5" creationId="{528F8C15-BD18-6E02-026E-354E2201218A}"/>
            </ac:spMkLst>
          </pc:spChg>
          <pc:spChg chg="mod">
            <ac:chgData name="Gunnlaug Daugstad" userId="b551bae6-f21d-4e7b-84dc-55fb6014cb8a" providerId="ADAL" clId="{7804FD26-3BA0-4CD3-BD90-3EC6979AD010}" dt="2024-04-25T10:33:37.219" v="1154" actId="790"/>
            <ac:spMkLst>
              <pc:docMk/>
              <pc:sldMasterMk cId="840446445" sldId="2147483648"/>
              <pc:sldLayoutMk cId="3293556864" sldId="2147483693"/>
              <ac:spMk id="7" creationId="{9A2D4F16-02B4-F5C2-84D5-FD8BD329A60A}"/>
            </ac:spMkLst>
          </pc:spChg>
          <pc:spChg chg="mod">
            <ac:chgData name="Gunnlaug Daugstad" userId="b551bae6-f21d-4e7b-84dc-55fb6014cb8a" providerId="ADAL" clId="{7804FD26-3BA0-4CD3-BD90-3EC6979AD010}" dt="2024-04-25T10:33:37.221" v="1155" actId="790"/>
            <ac:spMkLst>
              <pc:docMk/>
              <pc:sldMasterMk cId="840446445" sldId="2147483648"/>
              <pc:sldLayoutMk cId="3293556864" sldId="2147483693"/>
              <ac:spMk id="8" creationId="{FF475C77-B441-FD12-A941-17B0A5A680F2}"/>
            </ac:spMkLst>
          </pc:spChg>
          <pc:spChg chg="mod">
            <ac:chgData name="Gunnlaug Daugstad" userId="b551bae6-f21d-4e7b-84dc-55fb6014cb8a" providerId="ADAL" clId="{7804FD26-3BA0-4CD3-BD90-3EC6979AD010}" dt="2024-04-25T10:33:37.226" v="1158" actId="790"/>
            <ac:spMkLst>
              <pc:docMk/>
              <pc:sldMasterMk cId="840446445" sldId="2147483648"/>
              <pc:sldLayoutMk cId="3293556864" sldId="2147483693"/>
              <ac:spMk id="9" creationId="{E7E88655-7E7D-6AF4-EB06-CF2A5AB5AF74}"/>
            </ac:spMkLst>
          </pc:spChg>
        </pc:sldLayoutChg>
        <pc:sldLayoutChg chg="modSp mod">
          <pc:chgData name="Gunnlaug Daugstad" userId="b551bae6-f21d-4e7b-84dc-55fb6014cb8a" providerId="ADAL" clId="{7804FD26-3BA0-4CD3-BD90-3EC6979AD010}" dt="2024-04-25T10:33:37.238" v="1166" actId="790"/>
          <pc:sldLayoutMkLst>
            <pc:docMk/>
            <pc:sldMasterMk cId="840446445" sldId="2147483648"/>
            <pc:sldLayoutMk cId="2605878955" sldId="2147483694"/>
          </pc:sldLayoutMkLst>
          <pc:spChg chg="mod">
            <ac:chgData name="Gunnlaug Daugstad" userId="b551bae6-f21d-4e7b-84dc-55fb6014cb8a" providerId="ADAL" clId="{7804FD26-3BA0-4CD3-BD90-3EC6979AD010}" dt="2024-04-25T10:33:37.238" v="1166" actId="790"/>
            <ac:spMkLst>
              <pc:docMk/>
              <pc:sldMasterMk cId="840446445" sldId="2147483648"/>
              <pc:sldLayoutMk cId="2605878955" sldId="2147483694"/>
              <ac:spMk id="2" creationId="{4FEF8FAA-6380-21B2-B8BB-F5428087AEFB}"/>
            </ac:spMkLst>
          </pc:spChg>
          <pc:spChg chg="mod">
            <ac:chgData name="Gunnlaug Daugstad" userId="b551bae6-f21d-4e7b-84dc-55fb6014cb8a" providerId="ADAL" clId="{7804FD26-3BA0-4CD3-BD90-3EC6979AD010}" dt="2024-04-25T10:33:37.229" v="1160" actId="790"/>
            <ac:spMkLst>
              <pc:docMk/>
              <pc:sldMasterMk cId="840446445" sldId="2147483648"/>
              <pc:sldLayoutMk cId="2605878955" sldId="2147483694"/>
              <ac:spMk id="3" creationId="{60FE42FB-2FCC-6990-B4B0-0C772BB3A566}"/>
            </ac:spMkLst>
          </pc:spChg>
          <pc:spChg chg="mod">
            <ac:chgData name="Gunnlaug Daugstad" userId="b551bae6-f21d-4e7b-84dc-55fb6014cb8a" providerId="ADAL" clId="{7804FD26-3BA0-4CD3-BD90-3EC6979AD010}" dt="2024-04-25T10:33:37.234" v="1163" actId="790"/>
            <ac:spMkLst>
              <pc:docMk/>
              <pc:sldMasterMk cId="840446445" sldId="2147483648"/>
              <pc:sldLayoutMk cId="2605878955" sldId="2147483694"/>
              <ac:spMk id="4" creationId="{E038B107-12FE-5E70-DFC7-507BAEA0A4AD}"/>
            </ac:spMkLst>
          </pc:spChg>
          <pc:spChg chg="mod">
            <ac:chgData name="Gunnlaug Daugstad" userId="b551bae6-f21d-4e7b-84dc-55fb6014cb8a" providerId="ADAL" clId="{7804FD26-3BA0-4CD3-BD90-3EC6979AD010}" dt="2024-04-25T10:33:37.235" v="1164" actId="790"/>
            <ac:spMkLst>
              <pc:docMk/>
              <pc:sldMasterMk cId="840446445" sldId="2147483648"/>
              <pc:sldLayoutMk cId="2605878955" sldId="2147483694"/>
              <ac:spMk id="5" creationId="{C1C684B0-99F5-0068-AFCE-CEB8D19E8B5D}"/>
            </ac:spMkLst>
          </pc:spChg>
          <pc:spChg chg="mod">
            <ac:chgData name="Gunnlaug Daugstad" userId="b551bae6-f21d-4e7b-84dc-55fb6014cb8a" providerId="ADAL" clId="{7804FD26-3BA0-4CD3-BD90-3EC6979AD010}" dt="2024-04-25T10:33:37.231" v="1161" actId="790"/>
            <ac:spMkLst>
              <pc:docMk/>
              <pc:sldMasterMk cId="840446445" sldId="2147483648"/>
              <pc:sldLayoutMk cId="2605878955" sldId="2147483694"/>
              <ac:spMk id="7" creationId="{9A2D4F16-02B4-F5C2-84D5-FD8BD329A60A}"/>
            </ac:spMkLst>
          </pc:spChg>
          <pc:spChg chg="mod">
            <ac:chgData name="Gunnlaug Daugstad" userId="b551bae6-f21d-4e7b-84dc-55fb6014cb8a" providerId="ADAL" clId="{7804FD26-3BA0-4CD3-BD90-3EC6979AD010}" dt="2024-04-25T10:33:37.232" v="1162" actId="790"/>
            <ac:spMkLst>
              <pc:docMk/>
              <pc:sldMasterMk cId="840446445" sldId="2147483648"/>
              <pc:sldLayoutMk cId="2605878955" sldId="2147483694"/>
              <ac:spMk id="8" creationId="{FF475C77-B441-FD12-A941-17B0A5A680F2}"/>
            </ac:spMkLst>
          </pc:spChg>
          <pc:spChg chg="mod">
            <ac:chgData name="Gunnlaug Daugstad" userId="b551bae6-f21d-4e7b-84dc-55fb6014cb8a" providerId="ADAL" clId="{7804FD26-3BA0-4CD3-BD90-3EC6979AD010}" dt="2024-04-25T10:33:37.237" v="1165" actId="790"/>
            <ac:spMkLst>
              <pc:docMk/>
              <pc:sldMasterMk cId="840446445" sldId="2147483648"/>
              <pc:sldLayoutMk cId="2605878955" sldId="2147483694"/>
              <ac:spMk id="9" creationId="{86D5A437-6FCF-A7CC-C755-1CE764BDBA8B}"/>
            </ac:spMkLst>
          </pc:spChg>
        </pc:sldLayoutChg>
        <pc:sldLayoutChg chg="modSp mod">
          <pc:chgData name="Gunnlaug Daugstad" userId="b551bae6-f21d-4e7b-84dc-55fb6014cb8a" providerId="ADAL" clId="{7804FD26-3BA0-4CD3-BD90-3EC6979AD010}" dt="2024-04-25T10:33:40.155" v="2730" actId="962"/>
          <pc:sldLayoutMkLst>
            <pc:docMk/>
            <pc:sldMasterMk cId="840446445" sldId="2147483648"/>
            <pc:sldLayoutMk cId="2567564521" sldId="2147483695"/>
          </pc:sldLayoutMkLst>
          <pc:spChg chg="mod">
            <ac:chgData name="Gunnlaug Daugstad" userId="b551bae6-f21d-4e7b-84dc-55fb6014cb8a" providerId="ADAL" clId="{7804FD26-3BA0-4CD3-BD90-3EC6979AD010}" dt="2024-04-25T10:33:37.119" v="1091" actId="790"/>
            <ac:spMkLst>
              <pc:docMk/>
              <pc:sldMasterMk cId="840446445" sldId="2147483648"/>
              <pc:sldLayoutMk cId="2567564521" sldId="2147483695"/>
              <ac:spMk id="2" creationId="{AF1D8668-A268-530A-DC9F-9A8F9FE676E8}"/>
            </ac:spMkLst>
          </pc:spChg>
          <pc:spChg chg="mod">
            <ac:chgData name="Gunnlaug Daugstad" userId="b551bae6-f21d-4e7b-84dc-55fb6014cb8a" providerId="ADAL" clId="{7804FD26-3BA0-4CD3-BD90-3EC6979AD010}" dt="2024-04-25T10:33:37.120" v="1092" actId="790"/>
            <ac:spMkLst>
              <pc:docMk/>
              <pc:sldMasterMk cId="840446445" sldId="2147483648"/>
              <pc:sldLayoutMk cId="2567564521" sldId="2147483695"/>
              <ac:spMk id="3" creationId="{8BA22FA0-124C-0357-A129-F8FE28FA561A}"/>
            </ac:spMkLst>
          </pc:spChg>
          <pc:spChg chg="mod">
            <ac:chgData name="Gunnlaug Daugstad" userId="b551bae6-f21d-4e7b-84dc-55fb6014cb8a" providerId="ADAL" clId="{7804FD26-3BA0-4CD3-BD90-3EC6979AD010}" dt="2024-04-25T10:33:37.121" v="1093" actId="790"/>
            <ac:spMkLst>
              <pc:docMk/>
              <pc:sldMasterMk cId="840446445" sldId="2147483648"/>
              <pc:sldLayoutMk cId="2567564521" sldId="2147483695"/>
              <ac:spMk id="4" creationId="{3038FA67-B1F6-EBAB-1AD2-A0E9FDEA687D}"/>
            </ac:spMkLst>
          </pc:spChg>
          <pc:spChg chg="mod">
            <ac:chgData name="Gunnlaug Daugstad" userId="b551bae6-f21d-4e7b-84dc-55fb6014cb8a" providerId="ADAL" clId="{7804FD26-3BA0-4CD3-BD90-3EC6979AD010}" dt="2024-04-25T10:33:37.124" v="1094" actId="790"/>
            <ac:spMkLst>
              <pc:docMk/>
              <pc:sldMasterMk cId="840446445" sldId="2147483648"/>
              <pc:sldLayoutMk cId="2567564521" sldId="2147483695"/>
              <ac:spMk id="5" creationId="{C88CCC47-C9B8-3060-D983-2F00A9F71863}"/>
            </ac:spMkLst>
          </pc:spChg>
          <pc:spChg chg="mod">
            <ac:chgData name="Gunnlaug Daugstad" userId="b551bae6-f21d-4e7b-84dc-55fb6014cb8a" providerId="ADAL" clId="{7804FD26-3BA0-4CD3-BD90-3EC6979AD010}" dt="2024-04-25T10:33:37.127" v="1095" actId="790"/>
            <ac:spMkLst>
              <pc:docMk/>
              <pc:sldMasterMk cId="840446445" sldId="2147483648"/>
              <pc:sldLayoutMk cId="2567564521" sldId="2147483695"/>
              <ac:spMk id="6" creationId="{D8D7FAD2-D84C-E416-630B-C15855D2689C}"/>
            </ac:spMkLst>
          </pc:spChg>
          <pc:spChg chg="mod">
            <ac:chgData name="Gunnlaug Daugstad" userId="b551bae6-f21d-4e7b-84dc-55fb6014cb8a" providerId="ADAL" clId="{7804FD26-3BA0-4CD3-BD90-3EC6979AD010}" dt="2024-04-25T10:33:37.132" v="1098" actId="790"/>
            <ac:spMkLst>
              <pc:docMk/>
              <pc:sldMasterMk cId="840446445" sldId="2147483648"/>
              <pc:sldLayoutMk cId="2567564521" sldId="2147483695"/>
              <ac:spMk id="7" creationId="{A399E93F-310F-F87F-1868-F4F66287B4CD}"/>
            </ac:spMkLst>
          </pc:spChg>
          <pc:spChg chg="mod">
            <ac:chgData name="Gunnlaug Daugstad" userId="b551bae6-f21d-4e7b-84dc-55fb6014cb8a" providerId="ADAL" clId="{7804FD26-3BA0-4CD3-BD90-3EC6979AD010}" dt="2024-04-25T10:33:37.129" v="1097" actId="790"/>
            <ac:spMkLst>
              <pc:docMk/>
              <pc:sldMasterMk cId="840446445" sldId="2147483648"/>
              <pc:sldLayoutMk cId="2567564521" sldId="2147483695"/>
              <ac:spMk id="8" creationId="{C8E90A6C-866A-91F3-AD59-172E597BDE50}"/>
            </ac:spMkLst>
          </pc:spChg>
          <pc:spChg chg="mod">
            <ac:chgData name="Gunnlaug Daugstad" userId="b551bae6-f21d-4e7b-84dc-55fb6014cb8a" providerId="ADAL" clId="{7804FD26-3BA0-4CD3-BD90-3EC6979AD010}" dt="2024-04-25T10:33:37.128" v="1096" actId="790"/>
            <ac:spMkLst>
              <pc:docMk/>
              <pc:sldMasterMk cId="840446445" sldId="2147483648"/>
              <pc:sldLayoutMk cId="2567564521" sldId="2147483695"/>
              <ac:spMk id="11" creationId="{A42B6D02-907A-1D13-0587-A3FF032A236E}"/>
            </ac:spMkLst>
          </pc:spChg>
          <pc:picChg chg="mod modVis">
            <ac:chgData name="Gunnlaug Daugstad" userId="b551bae6-f21d-4e7b-84dc-55fb6014cb8a" providerId="ADAL" clId="{7804FD26-3BA0-4CD3-BD90-3EC6979AD010}" dt="2024-04-25T10:33:40.155" v="2730" actId="962"/>
            <ac:picMkLst>
              <pc:docMk/>
              <pc:sldMasterMk cId="840446445" sldId="2147483648"/>
              <pc:sldLayoutMk cId="2567564521" sldId="2147483695"/>
              <ac:picMk id="14" creationId="{0F8B01C0-27D9-4168-BE4F-873EC7E48D5D}"/>
            </ac:picMkLst>
          </pc:picChg>
          <pc:picChg chg="mod modVis">
            <ac:chgData name="Gunnlaug Daugstad" userId="b551bae6-f21d-4e7b-84dc-55fb6014cb8a" providerId="ADAL" clId="{7804FD26-3BA0-4CD3-BD90-3EC6979AD010}" dt="2024-04-25T10:33:40.155" v="2729" actId="962"/>
            <ac:picMkLst>
              <pc:docMk/>
              <pc:sldMasterMk cId="840446445" sldId="2147483648"/>
              <pc:sldLayoutMk cId="2567564521" sldId="2147483695"/>
              <ac:picMk id="15" creationId="{D6E2603E-3081-6A60-C479-12C191D36036}"/>
            </ac:picMkLst>
          </pc:picChg>
          <pc:picChg chg="mod modVis">
            <ac:chgData name="Gunnlaug Daugstad" userId="b551bae6-f21d-4e7b-84dc-55fb6014cb8a" providerId="ADAL" clId="{7804FD26-3BA0-4CD3-BD90-3EC6979AD010}" dt="2024-04-25T10:33:40.154" v="2728" actId="962"/>
            <ac:picMkLst>
              <pc:docMk/>
              <pc:sldMasterMk cId="840446445" sldId="2147483648"/>
              <pc:sldLayoutMk cId="2567564521" sldId="2147483695"/>
              <ac:picMk id="17" creationId="{D1FD4448-3BC4-4650-B029-3644EE392551}"/>
            </ac:picMkLst>
          </pc:picChg>
        </pc:sldLayoutChg>
        <pc:sldLayoutChg chg="modSp mod">
          <pc:chgData name="Gunnlaug Daugstad" userId="b551bae6-f21d-4e7b-84dc-55fb6014cb8a" providerId="ADAL" clId="{7804FD26-3BA0-4CD3-BD90-3EC6979AD010}" dt="2024-04-25T10:33:40.153" v="2724" actId="962"/>
          <pc:sldLayoutMkLst>
            <pc:docMk/>
            <pc:sldMasterMk cId="840446445" sldId="2147483648"/>
            <pc:sldLayoutMk cId="4062518040" sldId="2147483696"/>
          </pc:sldLayoutMkLst>
          <pc:spChg chg="mod">
            <ac:chgData name="Gunnlaug Daugstad" userId="b551bae6-f21d-4e7b-84dc-55fb6014cb8a" providerId="ADAL" clId="{7804FD26-3BA0-4CD3-BD90-3EC6979AD010}" dt="2024-04-25T10:33:37.157" v="1114" actId="790"/>
            <ac:spMkLst>
              <pc:docMk/>
              <pc:sldMasterMk cId="840446445" sldId="2147483648"/>
              <pc:sldLayoutMk cId="4062518040" sldId="2147483696"/>
              <ac:spMk id="3" creationId="{1CAE64E7-18D7-957B-DC15-1D8617B3C2C5}"/>
            </ac:spMkLst>
          </pc:spChg>
          <pc:spChg chg="mod">
            <ac:chgData name="Gunnlaug Daugstad" userId="b551bae6-f21d-4e7b-84dc-55fb6014cb8a" providerId="ADAL" clId="{7804FD26-3BA0-4CD3-BD90-3EC6979AD010}" dt="2024-04-25T10:33:37.145" v="1107" actId="790"/>
            <ac:spMkLst>
              <pc:docMk/>
              <pc:sldMasterMk cId="840446445" sldId="2147483648"/>
              <pc:sldLayoutMk cId="4062518040" sldId="2147483696"/>
              <ac:spMk id="4" creationId="{3038FA67-B1F6-EBAB-1AD2-A0E9FDEA687D}"/>
            </ac:spMkLst>
          </pc:spChg>
          <pc:spChg chg="mod">
            <ac:chgData name="Gunnlaug Daugstad" userId="b551bae6-f21d-4e7b-84dc-55fb6014cb8a" providerId="ADAL" clId="{7804FD26-3BA0-4CD3-BD90-3EC6979AD010}" dt="2024-04-25T10:33:37.147" v="1108" actId="790"/>
            <ac:spMkLst>
              <pc:docMk/>
              <pc:sldMasterMk cId="840446445" sldId="2147483648"/>
              <pc:sldLayoutMk cId="4062518040" sldId="2147483696"/>
              <ac:spMk id="5" creationId="{C88CCC47-C9B8-3060-D983-2F00A9F71863}"/>
            </ac:spMkLst>
          </pc:spChg>
          <pc:spChg chg="mod">
            <ac:chgData name="Gunnlaug Daugstad" userId="b551bae6-f21d-4e7b-84dc-55fb6014cb8a" providerId="ADAL" clId="{7804FD26-3BA0-4CD3-BD90-3EC6979AD010}" dt="2024-04-25T10:33:37.148" v="1109" actId="790"/>
            <ac:spMkLst>
              <pc:docMk/>
              <pc:sldMasterMk cId="840446445" sldId="2147483648"/>
              <pc:sldLayoutMk cId="4062518040" sldId="2147483696"/>
              <ac:spMk id="6" creationId="{D8D7FAD2-D84C-E416-630B-C15855D2689C}"/>
            </ac:spMkLst>
          </pc:spChg>
          <pc:spChg chg="mod">
            <ac:chgData name="Gunnlaug Daugstad" userId="b551bae6-f21d-4e7b-84dc-55fb6014cb8a" providerId="ADAL" clId="{7804FD26-3BA0-4CD3-BD90-3EC6979AD010}" dt="2024-04-25T10:33:37.151" v="1111" actId="790"/>
            <ac:spMkLst>
              <pc:docMk/>
              <pc:sldMasterMk cId="840446445" sldId="2147483648"/>
              <pc:sldLayoutMk cId="4062518040" sldId="2147483696"/>
              <ac:spMk id="8" creationId="{F8B2A05B-49B5-AD47-10A5-8505359C2AF4}"/>
            </ac:spMkLst>
          </pc:spChg>
          <pc:spChg chg="mod">
            <ac:chgData name="Gunnlaug Daugstad" userId="b551bae6-f21d-4e7b-84dc-55fb6014cb8a" providerId="ADAL" clId="{7804FD26-3BA0-4CD3-BD90-3EC6979AD010}" dt="2024-04-25T10:33:37.150" v="1110" actId="790"/>
            <ac:spMkLst>
              <pc:docMk/>
              <pc:sldMasterMk cId="840446445" sldId="2147483648"/>
              <pc:sldLayoutMk cId="4062518040" sldId="2147483696"/>
              <ac:spMk id="11" creationId="{A42B6D02-907A-1D13-0587-A3FF032A236E}"/>
            </ac:spMkLst>
          </pc:spChg>
          <pc:spChg chg="mod">
            <ac:chgData name="Gunnlaug Daugstad" userId="b551bae6-f21d-4e7b-84dc-55fb6014cb8a" providerId="ADAL" clId="{7804FD26-3BA0-4CD3-BD90-3EC6979AD010}" dt="2024-04-25T10:33:37.154" v="1112" actId="790"/>
            <ac:spMkLst>
              <pc:docMk/>
              <pc:sldMasterMk cId="840446445" sldId="2147483648"/>
              <pc:sldLayoutMk cId="4062518040" sldId="2147483696"/>
              <ac:spMk id="18" creationId="{A14CF774-1BF3-55C9-955C-75A0B0829075}"/>
            </ac:spMkLst>
          </pc:spChg>
          <pc:spChg chg="mod">
            <ac:chgData name="Gunnlaug Daugstad" userId="b551bae6-f21d-4e7b-84dc-55fb6014cb8a" providerId="ADAL" clId="{7804FD26-3BA0-4CD3-BD90-3EC6979AD010}" dt="2024-04-25T10:33:37.154" v="1113" actId="790"/>
            <ac:spMkLst>
              <pc:docMk/>
              <pc:sldMasterMk cId="840446445" sldId="2147483648"/>
              <pc:sldLayoutMk cId="4062518040" sldId="2147483696"/>
              <ac:spMk id="20" creationId="{417ABF60-3828-D7B1-5F83-51E0F6131E83}"/>
            </ac:spMkLst>
          </pc:spChg>
          <pc:picChg chg="mod modVis">
            <ac:chgData name="Gunnlaug Daugstad" userId="b551bae6-f21d-4e7b-84dc-55fb6014cb8a" providerId="ADAL" clId="{7804FD26-3BA0-4CD3-BD90-3EC6979AD010}" dt="2024-04-25T10:33:40.153" v="2724" actId="962"/>
            <ac:picMkLst>
              <pc:docMk/>
              <pc:sldMasterMk cId="840446445" sldId="2147483648"/>
              <pc:sldLayoutMk cId="4062518040" sldId="2147483696"/>
              <ac:picMk id="10" creationId="{A28F085E-31B0-E30F-46FB-D9C2189CB113}"/>
            </ac:picMkLst>
          </pc:picChg>
          <pc:picChg chg="mod modVis">
            <ac:chgData name="Gunnlaug Daugstad" userId="b551bae6-f21d-4e7b-84dc-55fb6014cb8a" providerId="ADAL" clId="{7804FD26-3BA0-4CD3-BD90-3EC6979AD010}" dt="2024-04-25T10:33:40.152" v="2723" actId="962"/>
            <ac:picMkLst>
              <pc:docMk/>
              <pc:sldMasterMk cId="840446445" sldId="2147483648"/>
              <pc:sldLayoutMk cId="4062518040" sldId="2147483696"/>
              <ac:picMk id="15" creationId="{0F6F5578-8D15-C55C-8321-74ED213E26B4}"/>
            </ac:picMkLst>
          </pc:picChg>
          <pc:picChg chg="mod modVis">
            <ac:chgData name="Gunnlaug Daugstad" userId="b551bae6-f21d-4e7b-84dc-55fb6014cb8a" providerId="ADAL" clId="{7804FD26-3BA0-4CD3-BD90-3EC6979AD010}" dt="2024-04-25T10:33:40.151" v="2722" actId="962"/>
            <ac:picMkLst>
              <pc:docMk/>
              <pc:sldMasterMk cId="840446445" sldId="2147483648"/>
              <pc:sldLayoutMk cId="4062518040" sldId="2147483696"/>
              <ac:picMk id="17" creationId="{5D46C675-10EF-07CC-615B-88A14447DF9A}"/>
            </ac:picMkLst>
          </pc:picChg>
        </pc:sldLayoutChg>
        <pc:sldLayoutChg chg="modSp mod">
          <pc:chgData name="Gunnlaug Daugstad" userId="b551bae6-f21d-4e7b-84dc-55fb6014cb8a" providerId="ADAL" clId="{7804FD26-3BA0-4CD3-BD90-3EC6979AD010}" dt="2024-04-25T10:33:37.712" v="1462" actId="790"/>
          <pc:sldLayoutMkLst>
            <pc:docMk/>
            <pc:sldMasterMk cId="840446445" sldId="2147483648"/>
            <pc:sldLayoutMk cId="1357133134" sldId="2147483700"/>
          </pc:sldLayoutMkLst>
          <pc:spChg chg="mod">
            <ac:chgData name="Gunnlaug Daugstad" userId="b551bae6-f21d-4e7b-84dc-55fb6014cb8a" providerId="ADAL" clId="{7804FD26-3BA0-4CD3-BD90-3EC6979AD010}" dt="2024-04-25T10:33:37.712" v="1462" actId="790"/>
            <ac:spMkLst>
              <pc:docMk/>
              <pc:sldMasterMk cId="840446445" sldId="2147483648"/>
              <pc:sldLayoutMk cId="1357133134" sldId="2147483700"/>
              <ac:spMk id="2" creationId="{707BDFDE-A4A7-A210-2818-DCC87D950E53}"/>
            </ac:spMkLst>
          </pc:spChg>
          <pc:spChg chg="mod">
            <ac:chgData name="Gunnlaug Daugstad" userId="b551bae6-f21d-4e7b-84dc-55fb6014cb8a" providerId="ADAL" clId="{7804FD26-3BA0-4CD3-BD90-3EC6979AD010}" dt="2024-04-25T10:33:37.703" v="1457" actId="790"/>
            <ac:spMkLst>
              <pc:docMk/>
              <pc:sldMasterMk cId="840446445" sldId="2147483648"/>
              <pc:sldLayoutMk cId="1357133134" sldId="2147483700"/>
              <ac:spMk id="3" creationId="{A261F359-32FC-C95D-6E40-36EF6B215DA2}"/>
            </ac:spMkLst>
          </pc:spChg>
          <pc:spChg chg="mod">
            <ac:chgData name="Gunnlaug Daugstad" userId="b551bae6-f21d-4e7b-84dc-55fb6014cb8a" providerId="ADAL" clId="{7804FD26-3BA0-4CD3-BD90-3EC6979AD010}" dt="2024-04-25T10:33:37.711" v="1461" actId="790"/>
            <ac:spMkLst>
              <pc:docMk/>
              <pc:sldMasterMk cId="840446445" sldId="2147483648"/>
              <pc:sldLayoutMk cId="1357133134" sldId="2147483700"/>
              <ac:spMk id="4" creationId="{FE36E6B0-533F-066E-6D9C-1329CFE22E67}"/>
            </ac:spMkLst>
          </pc:spChg>
          <pc:spChg chg="mod">
            <ac:chgData name="Gunnlaug Daugstad" userId="b551bae6-f21d-4e7b-84dc-55fb6014cb8a" providerId="ADAL" clId="{7804FD26-3BA0-4CD3-BD90-3EC6979AD010}" dt="2024-04-25T10:33:37.706" v="1458" actId="790"/>
            <ac:spMkLst>
              <pc:docMk/>
              <pc:sldMasterMk cId="840446445" sldId="2147483648"/>
              <pc:sldLayoutMk cId="1357133134" sldId="2147483700"/>
              <ac:spMk id="9" creationId="{9FBE8D1E-2A1C-CCA1-B908-BA3DD7D89F8B}"/>
            </ac:spMkLst>
          </pc:spChg>
          <pc:spChg chg="mod">
            <ac:chgData name="Gunnlaug Daugstad" userId="b551bae6-f21d-4e7b-84dc-55fb6014cb8a" providerId="ADAL" clId="{7804FD26-3BA0-4CD3-BD90-3EC6979AD010}" dt="2024-04-25T10:33:37.707" v="1459" actId="790"/>
            <ac:spMkLst>
              <pc:docMk/>
              <pc:sldMasterMk cId="840446445" sldId="2147483648"/>
              <pc:sldLayoutMk cId="1357133134" sldId="2147483700"/>
              <ac:spMk id="10" creationId="{1F707B82-47C7-3EB8-D174-700A56E4836C}"/>
            </ac:spMkLst>
          </pc:spChg>
          <pc:spChg chg="mod">
            <ac:chgData name="Gunnlaug Daugstad" userId="b551bae6-f21d-4e7b-84dc-55fb6014cb8a" providerId="ADAL" clId="{7804FD26-3BA0-4CD3-BD90-3EC6979AD010}" dt="2024-04-25T10:33:37.708" v="1460" actId="790"/>
            <ac:spMkLst>
              <pc:docMk/>
              <pc:sldMasterMk cId="840446445" sldId="2147483648"/>
              <pc:sldLayoutMk cId="1357133134" sldId="2147483700"/>
              <ac:spMk id="11" creationId="{52E01644-8E2D-2A96-D899-D7AFC1DAFE6F}"/>
            </ac:spMkLst>
          </pc:spChg>
          <pc:spChg chg="mod">
            <ac:chgData name="Gunnlaug Daugstad" userId="b551bae6-f21d-4e7b-84dc-55fb6014cb8a" providerId="ADAL" clId="{7804FD26-3BA0-4CD3-BD90-3EC6979AD010}" dt="2024-04-25T10:33:37.702" v="1456" actId="790"/>
            <ac:spMkLst>
              <pc:docMk/>
              <pc:sldMasterMk cId="840446445" sldId="2147483648"/>
              <pc:sldLayoutMk cId="1357133134" sldId="2147483700"/>
              <ac:spMk id="13" creationId="{A8D021B5-6379-2743-A497-291F79ADB45F}"/>
            </ac:spMkLst>
          </pc:spChg>
          <pc:spChg chg="mod">
            <ac:chgData name="Gunnlaug Daugstad" userId="b551bae6-f21d-4e7b-84dc-55fb6014cb8a" providerId="ADAL" clId="{7804FD26-3BA0-4CD3-BD90-3EC6979AD010}" dt="2024-04-25T10:33:37.700" v="1455" actId="790"/>
            <ac:spMkLst>
              <pc:docMk/>
              <pc:sldMasterMk cId="840446445" sldId="2147483648"/>
              <pc:sldLayoutMk cId="1357133134" sldId="2147483700"/>
              <ac:spMk id="15" creationId="{55A5B49C-7367-5777-5875-1A4339CA7611}"/>
            </ac:spMkLst>
          </pc:spChg>
        </pc:sldLayoutChg>
        <pc:sldLayoutChg chg="modSp mod">
          <pc:chgData name="Gunnlaug Daugstad" userId="b551bae6-f21d-4e7b-84dc-55fb6014cb8a" providerId="ADAL" clId="{7804FD26-3BA0-4CD3-BD90-3EC6979AD010}" dt="2024-04-25T10:33:37.731" v="1474" actId="790"/>
          <pc:sldLayoutMkLst>
            <pc:docMk/>
            <pc:sldMasterMk cId="840446445" sldId="2147483648"/>
            <pc:sldLayoutMk cId="2454656157" sldId="2147483702"/>
          </pc:sldLayoutMkLst>
          <pc:spChg chg="mod">
            <ac:chgData name="Gunnlaug Daugstad" userId="b551bae6-f21d-4e7b-84dc-55fb6014cb8a" providerId="ADAL" clId="{7804FD26-3BA0-4CD3-BD90-3EC6979AD010}" dt="2024-04-25T10:33:37.729" v="1473" actId="790"/>
            <ac:spMkLst>
              <pc:docMk/>
              <pc:sldMasterMk cId="840446445" sldId="2147483648"/>
              <pc:sldLayoutMk cId="2454656157" sldId="2147483702"/>
              <ac:spMk id="2" creationId="{E43614D6-D405-179A-FB8C-0F317D983B51}"/>
            </ac:spMkLst>
          </pc:spChg>
          <pc:spChg chg="mod">
            <ac:chgData name="Gunnlaug Daugstad" userId="b551bae6-f21d-4e7b-84dc-55fb6014cb8a" providerId="ADAL" clId="{7804FD26-3BA0-4CD3-BD90-3EC6979AD010}" dt="2024-04-25T10:33:37.731" v="1474" actId="790"/>
            <ac:spMkLst>
              <pc:docMk/>
              <pc:sldMasterMk cId="840446445" sldId="2147483648"/>
              <pc:sldLayoutMk cId="2454656157" sldId="2147483702"/>
              <ac:spMk id="3" creationId="{394BC85D-C89E-4880-190B-6E7584CD739E}"/>
            </ac:spMkLst>
          </pc:spChg>
          <pc:spChg chg="mod">
            <ac:chgData name="Gunnlaug Daugstad" userId="b551bae6-f21d-4e7b-84dc-55fb6014cb8a" providerId="ADAL" clId="{7804FD26-3BA0-4CD3-BD90-3EC6979AD010}" dt="2024-04-25T10:33:37.726" v="1471" actId="790"/>
            <ac:spMkLst>
              <pc:docMk/>
              <pc:sldMasterMk cId="840446445" sldId="2147483648"/>
              <pc:sldLayoutMk cId="2454656157" sldId="2147483702"/>
              <ac:spMk id="5" creationId="{F284992C-0EE0-B847-A130-9DCB0FDE2ABF}"/>
            </ac:spMkLst>
          </pc:spChg>
          <pc:spChg chg="mod">
            <ac:chgData name="Gunnlaug Daugstad" userId="b551bae6-f21d-4e7b-84dc-55fb6014cb8a" providerId="ADAL" clId="{7804FD26-3BA0-4CD3-BD90-3EC6979AD010}" dt="2024-04-25T10:33:37.723" v="1469" actId="790"/>
            <ac:spMkLst>
              <pc:docMk/>
              <pc:sldMasterMk cId="840446445" sldId="2147483648"/>
              <pc:sldLayoutMk cId="2454656157" sldId="2147483702"/>
              <ac:spMk id="6" creationId="{2D822448-001D-1687-BE80-2F96C7C7FF14}"/>
            </ac:spMkLst>
          </pc:spChg>
          <pc:spChg chg="mod">
            <ac:chgData name="Gunnlaug Daugstad" userId="b551bae6-f21d-4e7b-84dc-55fb6014cb8a" providerId="ADAL" clId="{7804FD26-3BA0-4CD3-BD90-3EC6979AD010}" dt="2024-04-25T10:33:37.724" v="1470" actId="790"/>
            <ac:spMkLst>
              <pc:docMk/>
              <pc:sldMasterMk cId="840446445" sldId="2147483648"/>
              <pc:sldLayoutMk cId="2454656157" sldId="2147483702"/>
              <ac:spMk id="7" creationId="{5E969F30-BE8D-29EA-280A-53837049B325}"/>
            </ac:spMkLst>
          </pc:spChg>
          <pc:spChg chg="mod">
            <ac:chgData name="Gunnlaug Daugstad" userId="b551bae6-f21d-4e7b-84dc-55fb6014cb8a" providerId="ADAL" clId="{7804FD26-3BA0-4CD3-BD90-3EC6979AD010}" dt="2024-04-25T10:33:37.727" v="1472" actId="790"/>
            <ac:spMkLst>
              <pc:docMk/>
              <pc:sldMasterMk cId="840446445" sldId="2147483648"/>
              <pc:sldLayoutMk cId="2454656157" sldId="2147483702"/>
              <ac:spMk id="8" creationId="{8C9853EC-C3DD-9EE5-8314-E7C46762F6D0}"/>
            </ac:spMkLst>
          </pc:spChg>
        </pc:sldLayoutChg>
        <pc:sldLayoutChg chg="modSp mod">
          <pc:chgData name="Gunnlaug Daugstad" userId="b551bae6-f21d-4e7b-84dc-55fb6014cb8a" providerId="ADAL" clId="{7804FD26-3BA0-4CD3-BD90-3EC6979AD010}" dt="2024-04-25T10:33:37.969" v="1624" actId="790"/>
          <pc:sldLayoutMkLst>
            <pc:docMk/>
            <pc:sldMasterMk cId="840446445" sldId="2147483648"/>
            <pc:sldLayoutMk cId="2908887699" sldId="2147483711"/>
          </pc:sldLayoutMkLst>
          <pc:spChg chg="mod">
            <ac:chgData name="Gunnlaug Daugstad" userId="b551bae6-f21d-4e7b-84dc-55fb6014cb8a" providerId="ADAL" clId="{7804FD26-3BA0-4CD3-BD90-3EC6979AD010}" dt="2024-04-25T10:33:37.963" v="1620" actId="790"/>
            <ac:spMkLst>
              <pc:docMk/>
              <pc:sldMasterMk cId="840446445" sldId="2147483648"/>
              <pc:sldLayoutMk cId="2908887699" sldId="2147483711"/>
              <ac:spMk id="2" creationId="{89D86E0B-DF01-2406-6E04-4DBA4ACA1B76}"/>
            </ac:spMkLst>
          </pc:spChg>
          <pc:spChg chg="mod">
            <ac:chgData name="Gunnlaug Daugstad" userId="b551bae6-f21d-4e7b-84dc-55fb6014cb8a" providerId="ADAL" clId="{7804FD26-3BA0-4CD3-BD90-3EC6979AD010}" dt="2024-04-25T10:33:37.969" v="1624" actId="790"/>
            <ac:spMkLst>
              <pc:docMk/>
              <pc:sldMasterMk cId="840446445" sldId="2147483648"/>
              <pc:sldLayoutMk cId="2908887699" sldId="2147483711"/>
              <ac:spMk id="3" creationId="{27B9DB8D-ECB7-A681-DB17-1C61BE791354}"/>
            </ac:spMkLst>
          </pc:spChg>
          <pc:spChg chg="mod">
            <ac:chgData name="Gunnlaug Daugstad" userId="b551bae6-f21d-4e7b-84dc-55fb6014cb8a" providerId="ADAL" clId="{7804FD26-3BA0-4CD3-BD90-3EC6979AD010}" dt="2024-04-25T10:33:37.962" v="1619" actId="790"/>
            <ac:spMkLst>
              <pc:docMk/>
              <pc:sldMasterMk cId="840446445" sldId="2147483648"/>
              <pc:sldLayoutMk cId="2908887699" sldId="2147483711"/>
              <ac:spMk id="5" creationId="{F1074D93-8EBD-9CC3-9E74-777EC67953D0}"/>
            </ac:spMkLst>
          </pc:spChg>
          <pc:spChg chg="mod">
            <ac:chgData name="Gunnlaug Daugstad" userId="b551bae6-f21d-4e7b-84dc-55fb6014cb8a" providerId="ADAL" clId="{7804FD26-3BA0-4CD3-BD90-3EC6979AD010}" dt="2024-04-25T10:33:37.965" v="1621" actId="790"/>
            <ac:spMkLst>
              <pc:docMk/>
              <pc:sldMasterMk cId="840446445" sldId="2147483648"/>
              <pc:sldLayoutMk cId="2908887699" sldId="2147483711"/>
              <ac:spMk id="7" creationId="{79E03032-3CC4-4765-9AC8-AABCB2EC6A9C}"/>
            </ac:spMkLst>
          </pc:spChg>
          <pc:spChg chg="mod">
            <ac:chgData name="Gunnlaug Daugstad" userId="b551bae6-f21d-4e7b-84dc-55fb6014cb8a" providerId="ADAL" clId="{7804FD26-3BA0-4CD3-BD90-3EC6979AD010}" dt="2024-04-25T10:33:37.966" v="1622" actId="790"/>
            <ac:spMkLst>
              <pc:docMk/>
              <pc:sldMasterMk cId="840446445" sldId="2147483648"/>
              <pc:sldLayoutMk cId="2908887699" sldId="2147483711"/>
              <ac:spMk id="8" creationId="{258DD2F6-21F8-8800-5A42-A2A8FB96F9BF}"/>
            </ac:spMkLst>
          </pc:spChg>
          <pc:spChg chg="mod">
            <ac:chgData name="Gunnlaug Daugstad" userId="b551bae6-f21d-4e7b-84dc-55fb6014cb8a" providerId="ADAL" clId="{7804FD26-3BA0-4CD3-BD90-3EC6979AD010}" dt="2024-04-25T10:33:37.968" v="1623" actId="790"/>
            <ac:spMkLst>
              <pc:docMk/>
              <pc:sldMasterMk cId="840446445" sldId="2147483648"/>
              <pc:sldLayoutMk cId="2908887699" sldId="2147483711"/>
              <ac:spMk id="10" creationId="{8872E1FC-D099-EDEF-5CFC-655D90954821}"/>
            </ac:spMkLst>
          </pc:spChg>
          <pc:spChg chg="mod">
            <ac:chgData name="Gunnlaug Daugstad" userId="b551bae6-f21d-4e7b-84dc-55fb6014cb8a" providerId="ADAL" clId="{7804FD26-3BA0-4CD3-BD90-3EC6979AD010}" dt="2024-04-25T10:33:37.960" v="1618" actId="790"/>
            <ac:spMkLst>
              <pc:docMk/>
              <pc:sldMasterMk cId="840446445" sldId="2147483648"/>
              <pc:sldLayoutMk cId="2908887699" sldId="2147483711"/>
              <ac:spMk id="15" creationId="{55A5B49C-7367-5777-5875-1A4339CA7611}"/>
            </ac:spMkLst>
          </pc:spChg>
        </pc:sldLayoutChg>
        <pc:sldLayoutChg chg="modSp mod">
          <pc:chgData name="Gunnlaug Daugstad" userId="b551bae6-f21d-4e7b-84dc-55fb6014cb8a" providerId="ADAL" clId="{7804FD26-3BA0-4CD3-BD90-3EC6979AD010}" dt="2024-04-25T10:33:40.142" v="2700" actId="962"/>
          <pc:sldLayoutMkLst>
            <pc:docMk/>
            <pc:sldMasterMk cId="840446445" sldId="2147483648"/>
            <pc:sldLayoutMk cId="3824761873" sldId="2147483715"/>
          </pc:sldLayoutMkLst>
          <pc:spChg chg="mod">
            <ac:chgData name="Gunnlaug Daugstad" userId="b551bae6-f21d-4e7b-84dc-55fb6014cb8a" providerId="ADAL" clId="{7804FD26-3BA0-4CD3-BD90-3EC6979AD010}" dt="2024-04-25T10:33:37.987" v="1635" actId="790"/>
            <ac:spMkLst>
              <pc:docMk/>
              <pc:sldMasterMk cId="840446445" sldId="2147483648"/>
              <pc:sldLayoutMk cId="3824761873" sldId="2147483715"/>
              <ac:spMk id="4" creationId="{3038FA67-B1F6-EBAB-1AD2-A0E9FDEA687D}"/>
            </ac:spMkLst>
          </pc:spChg>
          <pc:spChg chg="mod">
            <ac:chgData name="Gunnlaug Daugstad" userId="b551bae6-f21d-4e7b-84dc-55fb6014cb8a" providerId="ADAL" clId="{7804FD26-3BA0-4CD3-BD90-3EC6979AD010}" dt="2024-04-25T10:33:37.988" v="1636" actId="790"/>
            <ac:spMkLst>
              <pc:docMk/>
              <pc:sldMasterMk cId="840446445" sldId="2147483648"/>
              <pc:sldLayoutMk cId="3824761873" sldId="2147483715"/>
              <ac:spMk id="5" creationId="{C88CCC47-C9B8-3060-D983-2F00A9F71863}"/>
            </ac:spMkLst>
          </pc:spChg>
          <pc:spChg chg="mod">
            <ac:chgData name="Gunnlaug Daugstad" userId="b551bae6-f21d-4e7b-84dc-55fb6014cb8a" providerId="ADAL" clId="{7804FD26-3BA0-4CD3-BD90-3EC6979AD010}" dt="2024-04-25T10:33:37.990" v="1637" actId="790"/>
            <ac:spMkLst>
              <pc:docMk/>
              <pc:sldMasterMk cId="840446445" sldId="2147483648"/>
              <pc:sldLayoutMk cId="3824761873" sldId="2147483715"/>
              <ac:spMk id="6" creationId="{D8D7FAD2-D84C-E416-630B-C15855D2689C}"/>
            </ac:spMkLst>
          </pc:spChg>
          <pc:spChg chg="mod">
            <ac:chgData name="Gunnlaug Daugstad" userId="b551bae6-f21d-4e7b-84dc-55fb6014cb8a" providerId="ADAL" clId="{7804FD26-3BA0-4CD3-BD90-3EC6979AD010}" dt="2024-04-25T10:33:37.991" v="1638" actId="790"/>
            <ac:spMkLst>
              <pc:docMk/>
              <pc:sldMasterMk cId="840446445" sldId="2147483648"/>
              <pc:sldLayoutMk cId="3824761873" sldId="2147483715"/>
              <ac:spMk id="7" creationId="{604D1729-D978-7FCA-3331-89CCA9E7280E}"/>
            </ac:spMkLst>
          </pc:spChg>
          <pc:spChg chg="mod">
            <ac:chgData name="Gunnlaug Daugstad" userId="b551bae6-f21d-4e7b-84dc-55fb6014cb8a" providerId="ADAL" clId="{7804FD26-3BA0-4CD3-BD90-3EC6979AD010}" dt="2024-04-25T10:33:37.992" v="1639" actId="790"/>
            <ac:spMkLst>
              <pc:docMk/>
              <pc:sldMasterMk cId="840446445" sldId="2147483648"/>
              <pc:sldLayoutMk cId="3824761873" sldId="2147483715"/>
              <ac:spMk id="8" creationId="{A6FC157E-5BCF-BC15-1B64-9D3FE1718DD8}"/>
            </ac:spMkLst>
          </pc:spChg>
          <pc:picChg chg="mod modVis">
            <ac:chgData name="Gunnlaug Daugstad" userId="b551bae6-f21d-4e7b-84dc-55fb6014cb8a" providerId="ADAL" clId="{7804FD26-3BA0-4CD3-BD90-3EC6979AD010}" dt="2024-04-25T10:33:40.140" v="2697" actId="962"/>
            <ac:picMkLst>
              <pc:docMk/>
              <pc:sldMasterMk cId="840446445" sldId="2147483648"/>
              <pc:sldLayoutMk cId="3824761873" sldId="2147483715"/>
              <ac:picMk id="3" creationId="{46F10B00-2E27-7C74-01A0-1248466804AD}"/>
            </ac:picMkLst>
          </pc:picChg>
          <pc:picChg chg="mod modVis">
            <ac:chgData name="Gunnlaug Daugstad" userId="b551bae6-f21d-4e7b-84dc-55fb6014cb8a" providerId="ADAL" clId="{7804FD26-3BA0-4CD3-BD90-3EC6979AD010}" dt="2024-04-25T10:33:40.142" v="2700" actId="962"/>
            <ac:picMkLst>
              <pc:docMk/>
              <pc:sldMasterMk cId="840446445" sldId="2147483648"/>
              <pc:sldLayoutMk cId="3824761873" sldId="2147483715"/>
              <ac:picMk id="12" creationId="{F56C7813-D64D-78C4-4125-DF90D33FCE43}"/>
            </ac:picMkLst>
          </pc:picChg>
          <pc:picChg chg="mod modVis">
            <ac:chgData name="Gunnlaug Daugstad" userId="b551bae6-f21d-4e7b-84dc-55fb6014cb8a" providerId="ADAL" clId="{7804FD26-3BA0-4CD3-BD90-3EC6979AD010}" dt="2024-04-25T10:33:40.140" v="2699" actId="962"/>
            <ac:picMkLst>
              <pc:docMk/>
              <pc:sldMasterMk cId="840446445" sldId="2147483648"/>
              <pc:sldLayoutMk cId="3824761873" sldId="2147483715"/>
              <ac:picMk id="13" creationId="{8893AD84-B0A0-80A4-61F3-F98B35CA415F}"/>
            </ac:picMkLst>
          </pc:picChg>
          <pc:picChg chg="mod modVis">
            <ac:chgData name="Gunnlaug Daugstad" userId="b551bae6-f21d-4e7b-84dc-55fb6014cb8a" providerId="ADAL" clId="{7804FD26-3BA0-4CD3-BD90-3EC6979AD010}" dt="2024-04-25T10:33:40.139" v="2696" actId="962"/>
            <ac:picMkLst>
              <pc:docMk/>
              <pc:sldMasterMk cId="840446445" sldId="2147483648"/>
              <pc:sldLayoutMk cId="3824761873" sldId="2147483715"/>
              <ac:picMk id="14" creationId="{7ABB4331-885E-45F7-9462-AFD86476BCE7}"/>
            </ac:picMkLst>
          </pc:picChg>
          <pc:picChg chg="mod modVis">
            <ac:chgData name="Gunnlaug Daugstad" userId="b551bae6-f21d-4e7b-84dc-55fb6014cb8a" providerId="ADAL" clId="{7804FD26-3BA0-4CD3-BD90-3EC6979AD010}" dt="2024-04-25T10:33:40.140" v="2698" actId="962"/>
            <ac:picMkLst>
              <pc:docMk/>
              <pc:sldMasterMk cId="840446445" sldId="2147483648"/>
              <pc:sldLayoutMk cId="3824761873" sldId="2147483715"/>
              <ac:picMk id="15" creationId="{E522389A-A617-C28F-DF71-2919616BE427}"/>
            </ac:picMkLst>
          </pc:picChg>
          <pc:picChg chg="mod modVis">
            <ac:chgData name="Gunnlaug Daugstad" userId="b551bae6-f21d-4e7b-84dc-55fb6014cb8a" providerId="ADAL" clId="{7804FD26-3BA0-4CD3-BD90-3EC6979AD010}" dt="2024-04-25T10:33:40.139" v="2695" actId="962"/>
            <ac:picMkLst>
              <pc:docMk/>
              <pc:sldMasterMk cId="840446445" sldId="2147483648"/>
              <pc:sldLayoutMk cId="3824761873" sldId="2147483715"/>
              <ac:picMk id="17" creationId="{3C33A9B3-2A2B-45C9-5C22-FA4F6F705EAE}"/>
            </ac:picMkLst>
          </pc:picChg>
        </pc:sldLayoutChg>
        <pc:sldLayoutChg chg="modSp mod">
          <pc:chgData name="Gunnlaug Daugstad" userId="b551bae6-f21d-4e7b-84dc-55fb6014cb8a" providerId="ADAL" clId="{7804FD26-3BA0-4CD3-BD90-3EC6979AD010}" dt="2024-04-25T10:33:40.138" v="2694" actId="962"/>
          <pc:sldLayoutMkLst>
            <pc:docMk/>
            <pc:sldMasterMk cId="840446445" sldId="2147483648"/>
            <pc:sldLayoutMk cId="332887590" sldId="2147483716"/>
          </pc:sldLayoutMkLst>
          <pc:spChg chg="mod">
            <ac:chgData name="Gunnlaug Daugstad" userId="b551bae6-f21d-4e7b-84dc-55fb6014cb8a" providerId="ADAL" clId="{7804FD26-3BA0-4CD3-BD90-3EC6979AD010}" dt="2024-04-25T10:33:37.999" v="1643" actId="790"/>
            <ac:spMkLst>
              <pc:docMk/>
              <pc:sldMasterMk cId="840446445" sldId="2147483648"/>
              <pc:sldLayoutMk cId="332887590" sldId="2147483716"/>
              <ac:spMk id="3" creationId="{E23051EE-B02D-48D0-8373-2CC317C82BDE}"/>
            </ac:spMkLst>
          </pc:spChg>
          <pc:spChg chg="mod">
            <ac:chgData name="Gunnlaug Daugstad" userId="b551bae6-f21d-4e7b-84dc-55fb6014cb8a" providerId="ADAL" clId="{7804FD26-3BA0-4CD3-BD90-3EC6979AD010}" dt="2024-04-25T10:33:37.994" v="1640" actId="790"/>
            <ac:spMkLst>
              <pc:docMk/>
              <pc:sldMasterMk cId="840446445" sldId="2147483648"/>
              <pc:sldLayoutMk cId="332887590" sldId="2147483716"/>
              <ac:spMk id="4" creationId="{3038FA67-B1F6-EBAB-1AD2-A0E9FDEA687D}"/>
            </ac:spMkLst>
          </pc:spChg>
          <pc:spChg chg="mod">
            <ac:chgData name="Gunnlaug Daugstad" userId="b551bae6-f21d-4e7b-84dc-55fb6014cb8a" providerId="ADAL" clId="{7804FD26-3BA0-4CD3-BD90-3EC6979AD010}" dt="2024-04-25T10:33:37.996" v="1641" actId="790"/>
            <ac:spMkLst>
              <pc:docMk/>
              <pc:sldMasterMk cId="840446445" sldId="2147483648"/>
              <pc:sldLayoutMk cId="332887590" sldId="2147483716"/>
              <ac:spMk id="5" creationId="{C88CCC47-C9B8-3060-D983-2F00A9F71863}"/>
            </ac:spMkLst>
          </pc:spChg>
          <pc:spChg chg="mod">
            <ac:chgData name="Gunnlaug Daugstad" userId="b551bae6-f21d-4e7b-84dc-55fb6014cb8a" providerId="ADAL" clId="{7804FD26-3BA0-4CD3-BD90-3EC6979AD010}" dt="2024-04-25T10:33:37.997" v="1642" actId="790"/>
            <ac:spMkLst>
              <pc:docMk/>
              <pc:sldMasterMk cId="840446445" sldId="2147483648"/>
              <pc:sldLayoutMk cId="332887590" sldId="2147483716"/>
              <ac:spMk id="6" creationId="{D8D7FAD2-D84C-E416-630B-C15855D2689C}"/>
            </ac:spMkLst>
          </pc:spChg>
          <pc:spChg chg="mod">
            <ac:chgData name="Gunnlaug Daugstad" userId="b551bae6-f21d-4e7b-84dc-55fb6014cb8a" providerId="ADAL" clId="{7804FD26-3BA0-4CD3-BD90-3EC6979AD010}" dt="2024-04-25T10:33:38" v="1644" actId="790"/>
            <ac:spMkLst>
              <pc:docMk/>
              <pc:sldMasterMk cId="840446445" sldId="2147483648"/>
              <pc:sldLayoutMk cId="332887590" sldId="2147483716"/>
              <ac:spMk id="8" creationId="{6B2A6E19-4E2C-A061-B354-D44AEA40AE0C}"/>
            </ac:spMkLst>
          </pc:spChg>
          <pc:picChg chg="mod modVis">
            <ac:chgData name="Gunnlaug Daugstad" userId="b551bae6-f21d-4e7b-84dc-55fb6014cb8a" providerId="ADAL" clId="{7804FD26-3BA0-4CD3-BD90-3EC6979AD010}" dt="2024-04-25T10:33:40.137" v="2691" actId="962"/>
            <ac:picMkLst>
              <pc:docMk/>
              <pc:sldMasterMk cId="840446445" sldId="2147483648"/>
              <pc:sldLayoutMk cId="332887590" sldId="2147483716"/>
              <ac:picMk id="9" creationId="{BC7A9312-0491-508D-116B-3A917FBC10D9}"/>
            </ac:picMkLst>
          </pc:picChg>
          <pc:picChg chg="mod modVis">
            <ac:chgData name="Gunnlaug Daugstad" userId="b551bae6-f21d-4e7b-84dc-55fb6014cb8a" providerId="ADAL" clId="{7804FD26-3BA0-4CD3-BD90-3EC6979AD010}" dt="2024-04-25T10:33:40.138" v="2694" actId="962"/>
            <ac:picMkLst>
              <pc:docMk/>
              <pc:sldMasterMk cId="840446445" sldId="2147483648"/>
              <pc:sldLayoutMk cId="332887590" sldId="2147483716"/>
              <ac:picMk id="12" creationId="{4977E5F3-962C-7247-6C25-9D7584B69E6D}"/>
            </ac:picMkLst>
          </pc:picChg>
          <pc:picChg chg="mod modVis">
            <ac:chgData name="Gunnlaug Daugstad" userId="b551bae6-f21d-4e7b-84dc-55fb6014cb8a" providerId="ADAL" clId="{7804FD26-3BA0-4CD3-BD90-3EC6979AD010}" dt="2024-04-25T10:33:40.138" v="2693" actId="962"/>
            <ac:picMkLst>
              <pc:docMk/>
              <pc:sldMasterMk cId="840446445" sldId="2147483648"/>
              <pc:sldLayoutMk cId="332887590" sldId="2147483716"/>
              <ac:picMk id="13" creationId="{EBAD5A0E-9B14-4187-E259-E535E7E3B1AD}"/>
            </ac:picMkLst>
          </pc:picChg>
          <pc:picChg chg="mod modVis">
            <ac:chgData name="Gunnlaug Daugstad" userId="b551bae6-f21d-4e7b-84dc-55fb6014cb8a" providerId="ADAL" clId="{7804FD26-3BA0-4CD3-BD90-3EC6979AD010}" dt="2024-04-25T10:33:40.137" v="2690" actId="962"/>
            <ac:picMkLst>
              <pc:docMk/>
              <pc:sldMasterMk cId="840446445" sldId="2147483648"/>
              <pc:sldLayoutMk cId="332887590" sldId="2147483716"/>
              <ac:picMk id="14" creationId="{4477877A-75C6-8675-93ED-92CCBE54F88C}"/>
            </ac:picMkLst>
          </pc:picChg>
          <pc:picChg chg="mod modVis">
            <ac:chgData name="Gunnlaug Daugstad" userId="b551bae6-f21d-4e7b-84dc-55fb6014cb8a" providerId="ADAL" clId="{7804FD26-3BA0-4CD3-BD90-3EC6979AD010}" dt="2024-04-25T10:33:40.137" v="2692" actId="962"/>
            <ac:picMkLst>
              <pc:docMk/>
              <pc:sldMasterMk cId="840446445" sldId="2147483648"/>
              <pc:sldLayoutMk cId="332887590" sldId="2147483716"/>
              <ac:picMk id="15" creationId="{0E43FA02-44B8-2F19-F88E-6F1BAADEF1DE}"/>
            </ac:picMkLst>
          </pc:picChg>
          <pc:picChg chg="mod modVis">
            <ac:chgData name="Gunnlaug Daugstad" userId="b551bae6-f21d-4e7b-84dc-55fb6014cb8a" providerId="ADAL" clId="{7804FD26-3BA0-4CD3-BD90-3EC6979AD010}" dt="2024-04-25T10:33:40.136" v="2689" actId="962"/>
            <ac:picMkLst>
              <pc:docMk/>
              <pc:sldMasterMk cId="840446445" sldId="2147483648"/>
              <pc:sldLayoutMk cId="332887590" sldId="2147483716"/>
              <ac:picMk id="17" creationId="{B9B57934-1295-2F5A-0477-D32AF04037C8}"/>
            </ac:picMkLst>
          </pc:picChg>
        </pc:sldLayoutChg>
        <pc:sldLayoutChg chg="modSp mod">
          <pc:chgData name="Gunnlaug Daugstad" userId="b551bae6-f21d-4e7b-84dc-55fb6014cb8a" providerId="ADAL" clId="{7804FD26-3BA0-4CD3-BD90-3EC6979AD010}" dt="2024-04-25T10:33:37.429" v="1285" actId="790"/>
          <pc:sldLayoutMkLst>
            <pc:docMk/>
            <pc:sldMasterMk cId="840446445" sldId="2147483648"/>
            <pc:sldLayoutMk cId="2961578413" sldId="2147483717"/>
          </pc:sldLayoutMkLst>
          <pc:spChg chg="mod">
            <ac:chgData name="Gunnlaug Daugstad" userId="b551bae6-f21d-4e7b-84dc-55fb6014cb8a" providerId="ADAL" clId="{7804FD26-3BA0-4CD3-BD90-3EC6979AD010}" dt="2024-04-25T10:33:37.429" v="1285" actId="790"/>
            <ac:spMkLst>
              <pc:docMk/>
              <pc:sldMasterMk cId="840446445" sldId="2147483648"/>
              <pc:sldLayoutMk cId="2961578413" sldId="2147483717"/>
              <ac:spMk id="2" creationId="{733C7E42-842A-10FB-83AE-BECA5956CF57}"/>
            </ac:spMkLst>
          </pc:spChg>
          <pc:spChg chg="mod">
            <ac:chgData name="Gunnlaug Daugstad" userId="b551bae6-f21d-4e7b-84dc-55fb6014cb8a" providerId="ADAL" clId="{7804FD26-3BA0-4CD3-BD90-3EC6979AD010}" dt="2024-04-25T10:33:37.408" v="1271" actId="790"/>
            <ac:spMkLst>
              <pc:docMk/>
              <pc:sldMasterMk cId="840446445" sldId="2147483648"/>
              <pc:sldLayoutMk cId="2961578413" sldId="2147483717"/>
              <ac:spMk id="3" creationId="{6F8ECC74-7D2A-2376-7C98-F721FF63C69F}"/>
            </ac:spMkLst>
          </pc:spChg>
          <pc:spChg chg="mod">
            <ac:chgData name="Gunnlaug Daugstad" userId="b551bae6-f21d-4e7b-84dc-55fb6014cb8a" providerId="ADAL" clId="{7804FD26-3BA0-4CD3-BD90-3EC6979AD010}" dt="2024-04-25T10:33:37.409" v="1272" actId="790"/>
            <ac:spMkLst>
              <pc:docMk/>
              <pc:sldMasterMk cId="840446445" sldId="2147483648"/>
              <pc:sldLayoutMk cId="2961578413" sldId="2147483717"/>
              <ac:spMk id="4" creationId="{C8FFCCDE-5638-7C91-C6AF-4364E971685A}"/>
            </ac:spMkLst>
          </pc:spChg>
          <pc:spChg chg="mod">
            <ac:chgData name="Gunnlaug Daugstad" userId="b551bae6-f21d-4e7b-84dc-55fb6014cb8a" providerId="ADAL" clId="{7804FD26-3BA0-4CD3-BD90-3EC6979AD010}" dt="2024-04-25T10:33:37.411" v="1273" actId="790"/>
            <ac:spMkLst>
              <pc:docMk/>
              <pc:sldMasterMk cId="840446445" sldId="2147483648"/>
              <pc:sldLayoutMk cId="2961578413" sldId="2147483717"/>
              <ac:spMk id="6" creationId="{2E1035F8-0987-09D4-5E67-AA6EDADE0594}"/>
            </ac:spMkLst>
          </pc:spChg>
          <pc:spChg chg="mod">
            <ac:chgData name="Gunnlaug Daugstad" userId="b551bae6-f21d-4e7b-84dc-55fb6014cb8a" providerId="ADAL" clId="{7804FD26-3BA0-4CD3-BD90-3EC6979AD010}" dt="2024-04-25T10:33:37.405" v="1269" actId="790"/>
            <ac:spMkLst>
              <pc:docMk/>
              <pc:sldMasterMk cId="840446445" sldId="2147483648"/>
              <pc:sldLayoutMk cId="2961578413" sldId="2147483717"/>
              <ac:spMk id="15" creationId="{55A5B49C-7367-5777-5875-1A4339CA7611}"/>
            </ac:spMkLst>
          </pc:spChg>
          <pc:spChg chg="mod">
            <ac:chgData name="Gunnlaug Daugstad" userId="b551bae6-f21d-4e7b-84dc-55fb6014cb8a" providerId="ADAL" clId="{7804FD26-3BA0-4CD3-BD90-3EC6979AD010}" dt="2024-04-25T10:33:37.406" v="1270" actId="790"/>
            <ac:spMkLst>
              <pc:docMk/>
              <pc:sldMasterMk cId="840446445" sldId="2147483648"/>
              <pc:sldLayoutMk cId="2961578413" sldId="2147483717"/>
              <ac:spMk id="19" creationId="{F41DE113-D328-B3EB-A2F5-2A0BAC6DDF2E}"/>
            </ac:spMkLst>
          </pc:spChg>
          <pc:spChg chg="mod">
            <ac:chgData name="Gunnlaug Daugstad" userId="b551bae6-f21d-4e7b-84dc-55fb6014cb8a" providerId="ADAL" clId="{7804FD26-3BA0-4CD3-BD90-3EC6979AD010}" dt="2024-04-25T10:33:37.412" v="1274" actId="790"/>
            <ac:spMkLst>
              <pc:docMk/>
              <pc:sldMasterMk cId="840446445" sldId="2147483648"/>
              <pc:sldLayoutMk cId="2961578413" sldId="2147483717"/>
              <ac:spMk id="24" creationId="{C4D9340B-8713-46F5-F828-689E8F82B99A}"/>
            </ac:spMkLst>
          </pc:spChg>
          <pc:spChg chg="mod">
            <ac:chgData name="Gunnlaug Daugstad" userId="b551bae6-f21d-4e7b-84dc-55fb6014cb8a" providerId="ADAL" clId="{7804FD26-3BA0-4CD3-BD90-3EC6979AD010}" dt="2024-04-25T10:33:37.413" v="1275" actId="790"/>
            <ac:spMkLst>
              <pc:docMk/>
              <pc:sldMasterMk cId="840446445" sldId="2147483648"/>
              <pc:sldLayoutMk cId="2961578413" sldId="2147483717"/>
              <ac:spMk id="27" creationId="{8C0D8EF8-3942-6807-24BE-57720945EA3F}"/>
            </ac:spMkLst>
          </pc:spChg>
          <pc:spChg chg="mod">
            <ac:chgData name="Gunnlaug Daugstad" userId="b551bae6-f21d-4e7b-84dc-55fb6014cb8a" providerId="ADAL" clId="{7804FD26-3BA0-4CD3-BD90-3EC6979AD010}" dt="2024-04-25T10:33:37.415" v="1276" actId="790"/>
            <ac:spMkLst>
              <pc:docMk/>
              <pc:sldMasterMk cId="840446445" sldId="2147483648"/>
              <pc:sldLayoutMk cId="2961578413" sldId="2147483717"/>
              <ac:spMk id="30" creationId="{185D4179-D1E3-1811-96C3-882E1D30C7F0}"/>
            </ac:spMkLst>
          </pc:spChg>
          <pc:spChg chg="mod">
            <ac:chgData name="Gunnlaug Daugstad" userId="b551bae6-f21d-4e7b-84dc-55fb6014cb8a" providerId="ADAL" clId="{7804FD26-3BA0-4CD3-BD90-3EC6979AD010}" dt="2024-04-25T10:33:37.417" v="1277" actId="790"/>
            <ac:spMkLst>
              <pc:docMk/>
              <pc:sldMasterMk cId="840446445" sldId="2147483648"/>
              <pc:sldLayoutMk cId="2961578413" sldId="2147483717"/>
              <ac:spMk id="38" creationId="{4A38128F-AF2A-785C-7812-B5D8B8CB7417}"/>
            </ac:spMkLst>
          </pc:spChg>
          <pc:spChg chg="mod">
            <ac:chgData name="Gunnlaug Daugstad" userId="b551bae6-f21d-4e7b-84dc-55fb6014cb8a" providerId="ADAL" clId="{7804FD26-3BA0-4CD3-BD90-3EC6979AD010}" dt="2024-04-25T10:33:37.418" v="1278" actId="790"/>
            <ac:spMkLst>
              <pc:docMk/>
              <pc:sldMasterMk cId="840446445" sldId="2147483648"/>
              <pc:sldLayoutMk cId="2961578413" sldId="2147483717"/>
              <ac:spMk id="39" creationId="{13C8F8CF-59B9-C172-8951-0343F4FDF442}"/>
            </ac:spMkLst>
          </pc:spChg>
          <pc:spChg chg="mod">
            <ac:chgData name="Gunnlaug Daugstad" userId="b551bae6-f21d-4e7b-84dc-55fb6014cb8a" providerId="ADAL" clId="{7804FD26-3BA0-4CD3-BD90-3EC6979AD010}" dt="2024-04-25T10:33:37.420" v="1279" actId="790"/>
            <ac:spMkLst>
              <pc:docMk/>
              <pc:sldMasterMk cId="840446445" sldId="2147483648"/>
              <pc:sldLayoutMk cId="2961578413" sldId="2147483717"/>
              <ac:spMk id="40" creationId="{75130C85-309E-4897-FDDB-96A39AFA3577}"/>
            </ac:spMkLst>
          </pc:spChg>
          <pc:spChg chg="mod">
            <ac:chgData name="Gunnlaug Daugstad" userId="b551bae6-f21d-4e7b-84dc-55fb6014cb8a" providerId="ADAL" clId="{7804FD26-3BA0-4CD3-BD90-3EC6979AD010}" dt="2024-04-25T10:33:37.421" v="1280" actId="790"/>
            <ac:spMkLst>
              <pc:docMk/>
              <pc:sldMasterMk cId="840446445" sldId="2147483648"/>
              <pc:sldLayoutMk cId="2961578413" sldId="2147483717"/>
              <ac:spMk id="41" creationId="{AAB456DD-1A19-1924-3908-8DE1E9CCC183}"/>
            </ac:spMkLst>
          </pc:spChg>
          <pc:spChg chg="mod">
            <ac:chgData name="Gunnlaug Daugstad" userId="b551bae6-f21d-4e7b-84dc-55fb6014cb8a" providerId="ADAL" clId="{7804FD26-3BA0-4CD3-BD90-3EC6979AD010}" dt="2024-04-25T10:33:37.423" v="1281" actId="790"/>
            <ac:spMkLst>
              <pc:docMk/>
              <pc:sldMasterMk cId="840446445" sldId="2147483648"/>
              <pc:sldLayoutMk cId="2961578413" sldId="2147483717"/>
              <ac:spMk id="42" creationId="{89C258E1-1EE2-9EBD-F492-00879B001484}"/>
            </ac:spMkLst>
          </pc:spChg>
          <pc:spChg chg="mod">
            <ac:chgData name="Gunnlaug Daugstad" userId="b551bae6-f21d-4e7b-84dc-55fb6014cb8a" providerId="ADAL" clId="{7804FD26-3BA0-4CD3-BD90-3EC6979AD010}" dt="2024-04-25T10:33:37.424" v="1282" actId="790"/>
            <ac:spMkLst>
              <pc:docMk/>
              <pc:sldMasterMk cId="840446445" sldId="2147483648"/>
              <pc:sldLayoutMk cId="2961578413" sldId="2147483717"/>
              <ac:spMk id="43" creationId="{A097D771-91CE-597A-939F-700938719E59}"/>
            </ac:spMkLst>
          </pc:spChg>
          <pc:spChg chg="mod">
            <ac:chgData name="Gunnlaug Daugstad" userId="b551bae6-f21d-4e7b-84dc-55fb6014cb8a" providerId="ADAL" clId="{7804FD26-3BA0-4CD3-BD90-3EC6979AD010}" dt="2024-04-25T10:33:37.426" v="1283" actId="790"/>
            <ac:spMkLst>
              <pc:docMk/>
              <pc:sldMasterMk cId="840446445" sldId="2147483648"/>
              <pc:sldLayoutMk cId="2961578413" sldId="2147483717"/>
              <ac:spMk id="44" creationId="{D3335989-26E2-161C-DA06-72A956D3ED32}"/>
            </ac:spMkLst>
          </pc:spChg>
          <pc:spChg chg="mod">
            <ac:chgData name="Gunnlaug Daugstad" userId="b551bae6-f21d-4e7b-84dc-55fb6014cb8a" providerId="ADAL" clId="{7804FD26-3BA0-4CD3-BD90-3EC6979AD010}" dt="2024-04-25T10:33:37.428" v="1284" actId="790"/>
            <ac:spMkLst>
              <pc:docMk/>
              <pc:sldMasterMk cId="840446445" sldId="2147483648"/>
              <pc:sldLayoutMk cId="2961578413" sldId="2147483717"/>
              <ac:spMk id="45" creationId="{1CA1C19C-28E1-AA2C-80F0-ADBAF74F618B}"/>
            </ac:spMkLst>
          </pc:spChg>
        </pc:sldLayoutChg>
        <pc:sldLayoutChg chg="modSp mod">
          <pc:chgData name="Gunnlaug Daugstad" userId="b551bae6-f21d-4e7b-84dc-55fb6014cb8a" providerId="ADAL" clId="{7804FD26-3BA0-4CD3-BD90-3EC6979AD010}" dt="2024-04-25T10:33:37.310" v="1208" actId="790"/>
          <pc:sldLayoutMkLst>
            <pc:docMk/>
            <pc:sldMasterMk cId="840446445" sldId="2147483648"/>
            <pc:sldLayoutMk cId="3257625178" sldId="2147483718"/>
          </pc:sldLayoutMkLst>
          <pc:spChg chg="mod">
            <ac:chgData name="Gunnlaug Daugstad" userId="b551bae6-f21d-4e7b-84dc-55fb6014cb8a" providerId="ADAL" clId="{7804FD26-3BA0-4CD3-BD90-3EC6979AD010}" dt="2024-04-25T10:33:37.302" v="1204" actId="790"/>
            <ac:spMkLst>
              <pc:docMk/>
              <pc:sldMasterMk cId="840446445" sldId="2147483648"/>
              <pc:sldLayoutMk cId="3257625178" sldId="2147483718"/>
              <ac:spMk id="2" creationId="{16D79837-6879-6508-A248-B534037709FB}"/>
            </ac:spMkLst>
          </pc:spChg>
          <pc:spChg chg="mod">
            <ac:chgData name="Gunnlaug Daugstad" userId="b551bae6-f21d-4e7b-84dc-55fb6014cb8a" providerId="ADAL" clId="{7804FD26-3BA0-4CD3-BD90-3EC6979AD010}" dt="2024-04-25T10:33:37.308" v="1207" actId="790"/>
            <ac:spMkLst>
              <pc:docMk/>
              <pc:sldMasterMk cId="840446445" sldId="2147483648"/>
              <pc:sldLayoutMk cId="3257625178" sldId="2147483718"/>
              <ac:spMk id="3" creationId="{BB1D7FE2-AF40-8CB2-D5B8-69DED126A151}"/>
            </ac:spMkLst>
          </pc:spChg>
          <pc:spChg chg="mod">
            <ac:chgData name="Gunnlaug Daugstad" userId="b551bae6-f21d-4e7b-84dc-55fb6014cb8a" providerId="ADAL" clId="{7804FD26-3BA0-4CD3-BD90-3EC6979AD010}" dt="2024-04-25T10:33:37.310" v="1208" actId="790"/>
            <ac:spMkLst>
              <pc:docMk/>
              <pc:sldMasterMk cId="840446445" sldId="2147483648"/>
              <pc:sldLayoutMk cId="3257625178" sldId="2147483718"/>
              <ac:spMk id="4" creationId="{E2311F5E-9BD1-BABC-7C1C-486A750EE295}"/>
            </ac:spMkLst>
          </pc:spChg>
          <pc:spChg chg="mod">
            <ac:chgData name="Gunnlaug Daugstad" userId="b551bae6-f21d-4e7b-84dc-55fb6014cb8a" providerId="ADAL" clId="{7804FD26-3BA0-4CD3-BD90-3EC6979AD010}" dt="2024-04-25T10:33:37.297" v="1201" actId="790"/>
            <ac:spMkLst>
              <pc:docMk/>
              <pc:sldMasterMk cId="840446445" sldId="2147483648"/>
              <pc:sldLayoutMk cId="3257625178" sldId="2147483718"/>
              <ac:spMk id="5" creationId="{274BB7D0-984C-B8C4-9628-3A25F11E46D0}"/>
            </ac:spMkLst>
          </pc:spChg>
          <pc:spChg chg="mod">
            <ac:chgData name="Gunnlaug Daugstad" userId="b551bae6-f21d-4e7b-84dc-55fb6014cb8a" providerId="ADAL" clId="{7804FD26-3BA0-4CD3-BD90-3EC6979AD010}" dt="2024-04-25T10:33:37.298" v="1202" actId="790"/>
            <ac:spMkLst>
              <pc:docMk/>
              <pc:sldMasterMk cId="840446445" sldId="2147483648"/>
              <pc:sldLayoutMk cId="3257625178" sldId="2147483718"/>
              <ac:spMk id="6" creationId="{289B85BD-5731-447F-CADF-224BDA1954A4}"/>
            </ac:spMkLst>
          </pc:spChg>
          <pc:spChg chg="mod">
            <ac:chgData name="Gunnlaug Daugstad" userId="b551bae6-f21d-4e7b-84dc-55fb6014cb8a" providerId="ADAL" clId="{7804FD26-3BA0-4CD3-BD90-3EC6979AD010}" dt="2024-04-25T10:33:37.300" v="1203" actId="790"/>
            <ac:spMkLst>
              <pc:docMk/>
              <pc:sldMasterMk cId="840446445" sldId="2147483648"/>
              <pc:sldLayoutMk cId="3257625178" sldId="2147483718"/>
              <ac:spMk id="7" creationId="{A2D237D2-6C2F-3C20-6F64-99EE0C544070}"/>
            </ac:spMkLst>
          </pc:spChg>
          <pc:spChg chg="mod">
            <ac:chgData name="Gunnlaug Daugstad" userId="b551bae6-f21d-4e7b-84dc-55fb6014cb8a" providerId="ADAL" clId="{7804FD26-3BA0-4CD3-BD90-3EC6979AD010}" dt="2024-04-25T10:33:37.303" v="1205" actId="790"/>
            <ac:spMkLst>
              <pc:docMk/>
              <pc:sldMasterMk cId="840446445" sldId="2147483648"/>
              <pc:sldLayoutMk cId="3257625178" sldId="2147483718"/>
              <ac:spMk id="14" creationId="{53205272-C4ED-DC1F-8991-951606C82B7E}"/>
            </ac:spMkLst>
          </pc:spChg>
          <pc:spChg chg="mod">
            <ac:chgData name="Gunnlaug Daugstad" userId="b551bae6-f21d-4e7b-84dc-55fb6014cb8a" providerId="ADAL" clId="{7804FD26-3BA0-4CD3-BD90-3EC6979AD010}" dt="2024-04-25T10:33:37.295" v="1200" actId="790"/>
            <ac:spMkLst>
              <pc:docMk/>
              <pc:sldMasterMk cId="840446445" sldId="2147483648"/>
              <pc:sldLayoutMk cId="3257625178" sldId="2147483718"/>
              <ac:spMk id="15" creationId="{55A5B49C-7367-5777-5875-1A4339CA7611}"/>
            </ac:spMkLst>
          </pc:spChg>
          <pc:spChg chg="mod">
            <ac:chgData name="Gunnlaug Daugstad" userId="b551bae6-f21d-4e7b-84dc-55fb6014cb8a" providerId="ADAL" clId="{7804FD26-3BA0-4CD3-BD90-3EC6979AD010}" dt="2024-04-25T10:33:37.305" v="1206" actId="790"/>
            <ac:spMkLst>
              <pc:docMk/>
              <pc:sldMasterMk cId="840446445" sldId="2147483648"/>
              <pc:sldLayoutMk cId="3257625178" sldId="2147483718"/>
              <ac:spMk id="16" creationId="{27A5BBC6-B6DD-3D9E-E42F-1192382CB325}"/>
            </ac:spMkLst>
          </pc:spChg>
        </pc:sldLayoutChg>
        <pc:sldLayoutChg chg="modSp mod">
          <pc:chgData name="Gunnlaug Daugstad" userId="b551bae6-f21d-4e7b-84dc-55fb6014cb8a" providerId="ADAL" clId="{7804FD26-3BA0-4CD3-BD90-3EC6979AD010}" dt="2024-04-25T10:33:37.279" v="1190" actId="790"/>
          <pc:sldLayoutMkLst>
            <pc:docMk/>
            <pc:sldMasterMk cId="840446445" sldId="2147483648"/>
            <pc:sldLayoutMk cId="921457761" sldId="2147483719"/>
          </pc:sldLayoutMkLst>
          <pc:spChg chg="mod">
            <ac:chgData name="Gunnlaug Daugstad" userId="b551bae6-f21d-4e7b-84dc-55fb6014cb8a" providerId="ADAL" clId="{7804FD26-3BA0-4CD3-BD90-3EC6979AD010}" dt="2024-04-25T10:33:37.279" v="1190" actId="790"/>
            <ac:spMkLst>
              <pc:docMk/>
              <pc:sldMasterMk cId="840446445" sldId="2147483648"/>
              <pc:sldLayoutMk cId="921457761" sldId="2147483719"/>
              <ac:spMk id="2" creationId="{16D79837-6879-6508-A248-B534037709FB}"/>
            </ac:spMkLst>
          </pc:spChg>
          <pc:spChg chg="mod">
            <ac:chgData name="Gunnlaug Daugstad" userId="b551bae6-f21d-4e7b-84dc-55fb6014cb8a" providerId="ADAL" clId="{7804FD26-3BA0-4CD3-BD90-3EC6979AD010}" dt="2024-04-25T10:33:37.269" v="1184" actId="790"/>
            <ac:spMkLst>
              <pc:docMk/>
              <pc:sldMasterMk cId="840446445" sldId="2147483648"/>
              <pc:sldLayoutMk cId="921457761" sldId="2147483719"/>
              <ac:spMk id="3" creationId="{08051DAE-8EBD-B68A-3CE2-5472D14A3389}"/>
            </ac:spMkLst>
          </pc:spChg>
          <pc:spChg chg="mod">
            <ac:chgData name="Gunnlaug Daugstad" userId="b551bae6-f21d-4e7b-84dc-55fb6014cb8a" providerId="ADAL" clId="{7804FD26-3BA0-4CD3-BD90-3EC6979AD010}" dt="2024-04-25T10:33:37.266" v="1182" actId="790"/>
            <ac:spMkLst>
              <pc:docMk/>
              <pc:sldMasterMk cId="840446445" sldId="2147483648"/>
              <pc:sldLayoutMk cId="921457761" sldId="2147483719"/>
              <ac:spMk id="4" creationId="{750911D6-CB4B-4E12-C995-159BEBC8F9DA}"/>
            </ac:spMkLst>
          </pc:spChg>
          <pc:spChg chg="mod">
            <ac:chgData name="Gunnlaug Daugstad" userId="b551bae6-f21d-4e7b-84dc-55fb6014cb8a" providerId="ADAL" clId="{7804FD26-3BA0-4CD3-BD90-3EC6979AD010}" dt="2024-04-25T10:33:37.270" v="1185" actId="790"/>
            <ac:spMkLst>
              <pc:docMk/>
              <pc:sldMasterMk cId="840446445" sldId="2147483648"/>
              <pc:sldLayoutMk cId="921457761" sldId="2147483719"/>
              <ac:spMk id="5" creationId="{274BB7D0-984C-B8C4-9628-3A25F11E46D0}"/>
            </ac:spMkLst>
          </pc:spChg>
          <pc:spChg chg="mod">
            <ac:chgData name="Gunnlaug Daugstad" userId="b551bae6-f21d-4e7b-84dc-55fb6014cb8a" providerId="ADAL" clId="{7804FD26-3BA0-4CD3-BD90-3EC6979AD010}" dt="2024-04-25T10:33:37.272" v="1186" actId="790"/>
            <ac:spMkLst>
              <pc:docMk/>
              <pc:sldMasterMk cId="840446445" sldId="2147483648"/>
              <pc:sldLayoutMk cId="921457761" sldId="2147483719"/>
              <ac:spMk id="6" creationId="{289B85BD-5731-447F-CADF-224BDA1954A4}"/>
            </ac:spMkLst>
          </pc:spChg>
          <pc:spChg chg="mod">
            <ac:chgData name="Gunnlaug Daugstad" userId="b551bae6-f21d-4e7b-84dc-55fb6014cb8a" providerId="ADAL" clId="{7804FD26-3BA0-4CD3-BD90-3EC6979AD010}" dt="2024-04-25T10:33:37.274" v="1187" actId="790"/>
            <ac:spMkLst>
              <pc:docMk/>
              <pc:sldMasterMk cId="840446445" sldId="2147483648"/>
              <pc:sldLayoutMk cId="921457761" sldId="2147483719"/>
              <ac:spMk id="7" creationId="{A2D237D2-6C2F-3C20-6F64-99EE0C544070}"/>
            </ac:spMkLst>
          </pc:spChg>
          <pc:spChg chg="mod">
            <ac:chgData name="Gunnlaug Daugstad" userId="b551bae6-f21d-4e7b-84dc-55fb6014cb8a" providerId="ADAL" clId="{7804FD26-3BA0-4CD3-BD90-3EC6979AD010}" dt="2024-04-25T10:33:37.276" v="1188" actId="790"/>
            <ac:spMkLst>
              <pc:docMk/>
              <pc:sldMasterMk cId="840446445" sldId="2147483648"/>
              <pc:sldLayoutMk cId="921457761" sldId="2147483719"/>
              <ac:spMk id="8" creationId="{F147B905-3B78-695C-3258-FFC1BB85741F}"/>
            </ac:spMkLst>
          </pc:spChg>
          <pc:spChg chg="mod">
            <ac:chgData name="Gunnlaug Daugstad" userId="b551bae6-f21d-4e7b-84dc-55fb6014cb8a" providerId="ADAL" clId="{7804FD26-3BA0-4CD3-BD90-3EC6979AD010}" dt="2024-04-25T10:33:37.277" v="1189" actId="790"/>
            <ac:spMkLst>
              <pc:docMk/>
              <pc:sldMasterMk cId="840446445" sldId="2147483648"/>
              <pc:sldLayoutMk cId="921457761" sldId="2147483719"/>
              <ac:spMk id="9" creationId="{DAC6616D-93A1-324F-D529-119B8492413E}"/>
            </ac:spMkLst>
          </pc:spChg>
          <pc:spChg chg="mod">
            <ac:chgData name="Gunnlaug Daugstad" userId="b551bae6-f21d-4e7b-84dc-55fb6014cb8a" providerId="ADAL" clId="{7804FD26-3BA0-4CD3-BD90-3EC6979AD010}" dt="2024-04-25T10:33:37.267" v="1183" actId="790"/>
            <ac:spMkLst>
              <pc:docMk/>
              <pc:sldMasterMk cId="840446445" sldId="2147483648"/>
              <pc:sldLayoutMk cId="921457761" sldId="2147483719"/>
              <ac:spMk id="15" creationId="{55A5B49C-7367-5777-5875-1A4339CA7611}"/>
            </ac:spMkLst>
          </pc:spChg>
        </pc:sldLayoutChg>
        <pc:sldLayoutChg chg="modSp mod">
          <pc:chgData name="Gunnlaug Daugstad" userId="b551bae6-f21d-4e7b-84dc-55fb6014cb8a" providerId="ADAL" clId="{7804FD26-3BA0-4CD3-BD90-3EC6979AD010}" dt="2024-04-25T10:33:37.344" v="1229" actId="790"/>
          <pc:sldLayoutMkLst>
            <pc:docMk/>
            <pc:sldMasterMk cId="840446445" sldId="2147483648"/>
            <pc:sldLayoutMk cId="4095574439" sldId="2147483720"/>
          </pc:sldLayoutMkLst>
          <pc:spChg chg="mod">
            <ac:chgData name="Gunnlaug Daugstad" userId="b551bae6-f21d-4e7b-84dc-55fb6014cb8a" providerId="ADAL" clId="{7804FD26-3BA0-4CD3-BD90-3EC6979AD010}" dt="2024-04-25T10:33:37.344" v="1229" actId="790"/>
            <ac:spMkLst>
              <pc:docMk/>
              <pc:sldMasterMk cId="840446445" sldId="2147483648"/>
              <pc:sldLayoutMk cId="4095574439" sldId="2147483720"/>
              <ac:spMk id="2" creationId="{5C046C92-98DF-B898-1532-0F6CBFC0E53B}"/>
            </ac:spMkLst>
          </pc:spChg>
          <pc:spChg chg="mod">
            <ac:chgData name="Gunnlaug Daugstad" userId="b551bae6-f21d-4e7b-84dc-55fb6014cb8a" providerId="ADAL" clId="{7804FD26-3BA0-4CD3-BD90-3EC6979AD010}" dt="2024-04-25T10:33:37.335" v="1223" actId="790"/>
            <ac:spMkLst>
              <pc:docMk/>
              <pc:sldMasterMk cId="840446445" sldId="2147483648"/>
              <pc:sldLayoutMk cId="4095574439" sldId="2147483720"/>
              <ac:spMk id="4" creationId="{FB20DD90-D6D6-91F2-180B-77CBC1755EF2}"/>
            </ac:spMkLst>
          </pc:spChg>
          <pc:spChg chg="mod">
            <ac:chgData name="Gunnlaug Daugstad" userId="b551bae6-f21d-4e7b-84dc-55fb6014cb8a" providerId="ADAL" clId="{7804FD26-3BA0-4CD3-BD90-3EC6979AD010}" dt="2024-04-25T10:33:37.337" v="1224" actId="790"/>
            <ac:spMkLst>
              <pc:docMk/>
              <pc:sldMasterMk cId="840446445" sldId="2147483648"/>
              <pc:sldLayoutMk cId="4095574439" sldId="2147483720"/>
              <ac:spMk id="5" creationId="{51F85EC5-0318-3753-4836-415EFCE638AB}"/>
            </ac:spMkLst>
          </pc:spChg>
          <pc:spChg chg="mod">
            <ac:chgData name="Gunnlaug Daugstad" userId="b551bae6-f21d-4e7b-84dc-55fb6014cb8a" providerId="ADAL" clId="{7804FD26-3BA0-4CD3-BD90-3EC6979AD010}" dt="2024-04-25T10:33:37.339" v="1225" actId="790"/>
            <ac:spMkLst>
              <pc:docMk/>
              <pc:sldMasterMk cId="840446445" sldId="2147483648"/>
              <pc:sldLayoutMk cId="4095574439" sldId="2147483720"/>
              <ac:spMk id="8" creationId="{C20FA81F-2827-2312-01DD-E6FEBF2E6224}"/>
            </ac:spMkLst>
          </pc:spChg>
          <pc:spChg chg="mod">
            <ac:chgData name="Gunnlaug Daugstad" userId="b551bae6-f21d-4e7b-84dc-55fb6014cb8a" providerId="ADAL" clId="{7804FD26-3BA0-4CD3-BD90-3EC6979AD010}" dt="2024-04-25T10:33:37.333" v="1222" actId="790"/>
            <ac:spMkLst>
              <pc:docMk/>
              <pc:sldMasterMk cId="840446445" sldId="2147483648"/>
              <pc:sldLayoutMk cId="4095574439" sldId="2147483720"/>
              <ac:spMk id="9" creationId="{33E2F7D7-E675-6825-3211-11DBFC81A6C6}"/>
            </ac:spMkLst>
          </pc:spChg>
          <pc:spChg chg="mod">
            <ac:chgData name="Gunnlaug Daugstad" userId="b551bae6-f21d-4e7b-84dc-55fb6014cb8a" providerId="ADAL" clId="{7804FD26-3BA0-4CD3-BD90-3EC6979AD010}" dt="2024-04-25T10:33:37.329" v="1219" actId="790"/>
            <ac:spMkLst>
              <pc:docMk/>
              <pc:sldMasterMk cId="840446445" sldId="2147483648"/>
              <pc:sldLayoutMk cId="4095574439" sldId="2147483720"/>
              <ac:spMk id="10" creationId="{CF17AC3D-F287-645E-685B-2C943688E65E}"/>
            </ac:spMkLst>
          </pc:spChg>
          <pc:spChg chg="mod">
            <ac:chgData name="Gunnlaug Daugstad" userId="b551bae6-f21d-4e7b-84dc-55fb6014cb8a" providerId="ADAL" clId="{7804FD26-3BA0-4CD3-BD90-3EC6979AD010}" dt="2024-04-25T10:33:37.341" v="1226" actId="790"/>
            <ac:spMkLst>
              <pc:docMk/>
              <pc:sldMasterMk cId="840446445" sldId="2147483648"/>
              <pc:sldLayoutMk cId="4095574439" sldId="2147483720"/>
              <ac:spMk id="11" creationId="{C362FAE3-1046-596D-F663-400656F8770D}"/>
            </ac:spMkLst>
          </pc:spChg>
          <pc:spChg chg="mod">
            <ac:chgData name="Gunnlaug Daugstad" userId="b551bae6-f21d-4e7b-84dc-55fb6014cb8a" providerId="ADAL" clId="{7804FD26-3BA0-4CD3-BD90-3EC6979AD010}" dt="2024-04-25T10:33:37.342" v="1227" actId="790"/>
            <ac:spMkLst>
              <pc:docMk/>
              <pc:sldMasterMk cId="840446445" sldId="2147483648"/>
              <pc:sldLayoutMk cId="4095574439" sldId="2147483720"/>
              <ac:spMk id="12" creationId="{1D2B4C47-9BAA-60B0-0D12-642CA467A107}"/>
            </ac:spMkLst>
          </pc:spChg>
          <pc:spChg chg="mod">
            <ac:chgData name="Gunnlaug Daugstad" userId="b551bae6-f21d-4e7b-84dc-55fb6014cb8a" providerId="ADAL" clId="{7804FD26-3BA0-4CD3-BD90-3EC6979AD010}" dt="2024-04-25T10:33:37.330" v="1220" actId="790"/>
            <ac:spMkLst>
              <pc:docMk/>
              <pc:sldMasterMk cId="840446445" sldId="2147483648"/>
              <pc:sldLayoutMk cId="4095574439" sldId="2147483720"/>
              <ac:spMk id="13" creationId="{E6E98CE0-BA8A-CFB0-D671-CDA9DBC9C351}"/>
            </ac:spMkLst>
          </pc:spChg>
          <pc:spChg chg="mod">
            <ac:chgData name="Gunnlaug Daugstad" userId="b551bae6-f21d-4e7b-84dc-55fb6014cb8a" providerId="ADAL" clId="{7804FD26-3BA0-4CD3-BD90-3EC6979AD010}" dt="2024-04-25T10:33:37.331" v="1221" actId="790"/>
            <ac:spMkLst>
              <pc:docMk/>
              <pc:sldMasterMk cId="840446445" sldId="2147483648"/>
              <pc:sldLayoutMk cId="4095574439" sldId="2147483720"/>
              <ac:spMk id="14" creationId="{33DC8058-0066-9063-6257-A933BAB79CA6}"/>
            </ac:spMkLst>
          </pc:spChg>
          <pc:spChg chg="mod">
            <ac:chgData name="Gunnlaug Daugstad" userId="b551bae6-f21d-4e7b-84dc-55fb6014cb8a" providerId="ADAL" clId="{7804FD26-3BA0-4CD3-BD90-3EC6979AD010}" dt="2024-04-25T10:33:37.327" v="1218" actId="790"/>
            <ac:spMkLst>
              <pc:docMk/>
              <pc:sldMasterMk cId="840446445" sldId="2147483648"/>
              <pc:sldLayoutMk cId="4095574439" sldId="2147483720"/>
              <ac:spMk id="15" creationId="{55A5B49C-7367-5777-5875-1A4339CA7611}"/>
            </ac:spMkLst>
          </pc:spChg>
          <pc:spChg chg="mod">
            <ac:chgData name="Gunnlaug Daugstad" userId="b551bae6-f21d-4e7b-84dc-55fb6014cb8a" providerId="ADAL" clId="{7804FD26-3BA0-4CD3-BD90-3EC6979AD010}" dt="2024-04-25T10:33:37.342" v="1228" actId="790"/>
            <ac:spMkLst>
              <pc:docMk/>
              <pc:sldMasterMk cId="840446445" sldId="2147483648"/>
              <pc:sldLayoutMk cId="4095574439" sldId="2147483720"/>
              <ac:spMk id="16" creationId="{C50551ED-1152-F968-653B-28424AB021EE}"/>
            </ac:spMkLst>
          </pc:spChg>
        </pc:sldLayoutChg>
        <pc:sldLayoutChg chg="modSp mod">
          <pc:chgData name="Gunnlaug Daugstad" userId="b551bae6-f21d-4e7b-84dc-55fb6014cb8a" providerId="ADAL" clId="{7804FD26-3BA0-4CD3-BD90-3EC6979AD010}" dt="2024-04-25T10:33:37.251" v="1173" actId="790"/>
          <pc:sldLayoutMkLst>
            <pc:docMk/>
            <pc:sldMasterMk cId="840446445" sldId="2147483648"/>
            <pc:sldLayoutMk cId="2730246173" sldId="2147483721"/>
          </pc:sldLayoutMkLst>
          <pc:spChg chg="mod">
            <ac:chgData name="Gunnlaug Daugstad" userId="b551bae6-f21d-4e7b-84dc-55fb6014cb8a" providerId="ADAL" clId="{7804FD26-3BA0-4CD3-BD90-3EC6979AD010}" dt="2024-04-25T10:33:37.242" v="1168" actId="790"/>
            <ac:spMkLst>
              <pc:docMk/>
              <pc:sldMasterMk cId="840446445" sldId="2147483648"/>
              <pc:sldLayoutMk cId="2730246173" sldId="2147483721"/>
              <ac:spMk id="2" creationId="{16D79837-6879-6508-A248-B534037709FB}"/>
            </ac:spMkLst>
          </pc:spChg>
          <pc:spChg chg="mod">
            <ac:chgData name="Gunnlaug Daugstad" userId="b551bae6-f21d-4e7b-84dc-55fb6014cb8a" providerId="ADAL" clId="{7804FD26-3BA0-4CD3-BD90-3EC6979AD010}" dt="2024-04-25T10:33:37.248" v="1171" actId="790"/>
            <ac:spMkLst>
              <pc:docMk/>
              <pc:sldMasterMk cId="840446445" sldId="2147483648"/>
              <pc:sldLayoutMk cId="2730246173" sldId="2147483721"/>
              <ac:spMk id="3" creationId="{6F49DEA2-AB05-98C9-9AA7-89321929AF9A}"/>
            </ac:spMkLst>
          </pc:spChg>
          <pc:spChg chg="mod">
            <ac:chgData name="Gunnlaug Daugstad" userId="b551bae6-f21d-4e7b-84dc-55fb6014cb8a" providerId="ADAL" clId="{7804FD26-3BA0-4CD3-BD90-3EC6979AD010}" dt="2024-04-25T10:33:37.244" v="1169" actId="790"/>
            <ac:spMkLst>
              <pc:docMk/>
              <pc:sldMasterMk cId="840446445" sldId="2147483648"/>
              <pc:sldLayoutMk cId="2730246173" sldId="2147483721"/>
              <ac:spMk id="4" creationId="{530DBEE3-3909-8C7C-C047-2099EA47761A}"/>
            </ac:spMkLst>
          </pc:spChg>
          <pc:spChg chg="mod">
            <ac:chgData name="Gunnlaug Daugstad" userId="b551bae6-f21d-4e7b-84dc-55fb6014cb8a" providerId="ADAL" clId="{7804FD26-3BA0-4CD3-BD90-3EC6979AD010}" dt="2024-04-25T10:33:37.246" v="1170" actId="790"/>
            <ac:spMkLst>
              <pc:docMk/>
              <pc:sldMasterMk cId="840446445" sldId="2147483648"/>
              <pc:sldLayoutMk cId="2730246173" sldId="2147483721"/>
              <ac:spMk id="8" creationId="{66ED809D-C705-E552-9A07-2CD262D8ABB1}"/>
            </ac:spMkLst>
          </pc:spChg>
          <pc:spChg chg="mod">
            <ac:chgData name="Gunnlaug Daugstad" userId="b551bae6-f21d-4e7b-84dc-55fb6014cb8a" providerId="ADAL" clId="{7804FD26-3BA0-4CD3-BD90-3EC6979AD010}" dt="2024-04-25T10:33:37.249" v="1172" actId="790"/>
            <ac:spMkLst>
              <pc:docMk/>
              <pc:sldMasterMk cId="840446445" sldId="2147483648"/>
              <pc:sldLayoutMk cId="2730246173" sldId="2147483721"/>
              <ac:spMk id="9" creationId="{6F447F90-7766-EF22-FD8F-849280F962DD}"/>
            </ac:spMkLst>
          </pc:spChg>
          <pc:spChg chg="mod">
            <ac:chgData name="Gunnlaug Daugstad" userId="b551bae6-f21d-4e7b-84dc-55fb6014cb8a" providerId="ADAL" clId="{7804FD26-3BA0-4CD3-BD90-3EC6979AD010}" dt="2024-04-25T10:33:37.251" v="1173" actId="790"/>
            <ac:spMkLst>
              <pc:docMk/>
              <pc:sldMasterMk cId="840446445" sldId="2147483648"/>
              <pc:sldLayoutMk cId="2730246173" sldId="2147483721"/>
              <ac:spMk id="10" creationId="{2ECF2F81-7486-D89C-2309-04F31122828B}"/>
            </ac:spMkLst>
          </pc:spChg>
          <pc:spChg chg="mod">
            <ac:chgData name="Gunnlaug Daugstad" userId="b551bae6-f21d-4e7b-84dc-55fb6014cb8a" providerId="ADAL" clId="{7804FD26-3BA0-4CD3-BD90-3EC6979AD010}" dt="2024-04-25T10:33:37.241" v="1167" actId="790"/>
            <ac:spMkLst>
              <pc:docMk/>
              <pc:sldMasterMk cId="840446445" sldId="2147483648"/>
              <pc:sldLayoutMk cId="2730246173" sldId="2147483721"/>
              <ac:spMk id="15" creationId="{55A5B49C-7367-5777-5875-1A4339CA7611}"/>
            </ac:spMkLst>
          </pc:spChg>
        </pc:sldLayoutChg>
        <pc:sldLayoutChg chg="modSp mod">
          <pc:chgData name="Gunnlaug Daugstad" userId="b551bae6-f21d-4e7b-84dc-55fb6014cb8a" providerId="ADAL" clId="{7804FD26-3BA0-4CD3-BD90-3EC6979AD010}" dt="2024-04-25T10:33:37.404" v="1268" actId="790"/>
          <pc:sldLayoutMkLst>
            <pc:docMk/>
            <pc:sldMasterMk cId="840446445" sldId="2147483648"/>
            <pc:sldLayoutMk cId="2465910228" sldId="2147483722"/>
          </pc:sldLayoutMkLst>
          <pc:spChg chg="mod">
            <ac:chgData name="Gunnlaug Daugstad" userId="b551bae6-f21d-4e7b-84dc-55fb6014cb8a" providerId="ADAL" clId="{7804FD26-3BA0-4CD3-BD90-3EC6979AD010}" dt="2024-04-25T10:33:37.393" v="1261" actId="790"/>
            <ac:spMkLst>
              <pc:docMk/>
              <pc:sldMasterMk cId="840446445" sldId="2147483648"/>
              <pc:sldLayoutMk cId="2465910228" sldId="2147483722"/>
              <ac:spMk id="2" creationId="{B02EBD4D-B3EE-D5CC-8978-747E08B932F6}"/>
            </ac:spMkLst>
          </pc:spChg>
          <pc:spChg chg="mod">
            <ac:chgData name="Gunnlaug Daugstad" userId="b551bae6-f21d-4e7b-84dc-55fb6014cb8a" providerId="ADAL" clId="{7804FD26-3BA0-4CD3-BD90-3EC6979AD010}" dt="2024-04-25T10:33:37.385" v="1256" actId="790"/>
            <ac:spMkLst>
              <pc:docMk/>
              <pc:sldMasterMk cId="840446445" sldId="2147483648"/>
              <pc:sldLayoutMk cId="2465910228" sldId="2147483722"/>
              <ac:spMk id="3" creationId="{08051DAE-8EBD-B68A-3CE2-5472D14A3389}"/>
            </ac:spMkLst>
          </pc:spChg>
          <pc:spChg chg="mod">
            <ac:chgData name="Gunnlaug Daugstad" userId="b551bae6-f21d-4e7b-84dc-55fb6014cb8a" providerId="ADAL" clId="{7804FD26-3BA0-4CD3-BD90-3EC6979AD010}" dt="2024-04-25T10:33:37.387" v="1257" actId="790"/>
            <ac:spMkLst>
              <pc:docMk/>
              <pc:sldMasterMk cId="840446445" sldId="2147483648"/>
              <pc:sldLayoutMk cId="2465910228" sldId="2147483722"/>
              <ac:spMk id="5" creationId="{B7BCB846-5614-8D6B-F49E-B735B04371AB}"/>
            </ac:spMkLst>
          </pc:spChg>
          <pc:spChg chg="mod">
            <ac:chgData name="Gunnlaug Daugstad" userId="b551bae6-f21d-4e7b-84dc-55fb6014cb8a" providerId="ADAL" clId="{7804FD26-3BA0-4CD3-BD90-3EC6979AD010}" dt="2024-04-25T10:33:37.388" v="1258" actId="790"/>
            <ac:spMkLst>
              <pc:docMk/>
              <pc:sldMasterMk cId="840446445" sldId="2147483648"/>
              <pc:sldLayoutMk cId="2465910228" sldId="2147483722"/>
              <ac:spMk id="6" creationId="{05A94E76-F660-9712-D941-6629DA4D3343}"/>
            </ac:spMkLst>
          </pc:spChg>
          <pc:spChg chg="mod">
            <ac:chgData name="Gunnlaug Daugstad" userId="b551bae6-f21d-4e7b-84dc-55fb6014cb8a" providerId="ADAL" clId="{7804FD26-3BA0-4CD3-BD90-3EC6979AD010}" dt="2024-04-25T10:33:37.390" v="1259" actId="790"/>
            <ac:spMkLst>
              <pc:docMk/>
              <pc:sldMasterMk cId="840446445" sldId="2147483648"/>
              <pc:sldLayoutMk cId="2465910228" sldId="2147483722"/>
              <ac:spMk id="7" creationId="{C7583723-0F25-0C53-0908-3DB447AD0FBB}"/>
            </ac:spMkLst>
          </pc:spChg>
          <pc:spChg chg="mod">
            <ac:chgData name="Gunnlaug Daugstad" userId="b551bae6-f21d-4e7b-84dc-55fb6014cb8a" providerId="ADAL" clId="{7804FD26-3BA0-4CD3-BD90-3EC6979AD010}" dt="2024-04-25T10:33:37.391" v="1260" actId="790"/>
            <ac:spMkLst>
              <pc:docMk/>
              <pc:sldMasterMk cId="840446445" sldId="2147483648"/>
              <pc:sldLayoutMk cId="2465910228" sldId="2147483722"/>
              <ac:spMk id="9" creationId="{3A5505B3-6EE7-6B65-6CB7-7C06B7EA0868}"/>
            </ac:spMkLst>
          </pc:spChg>
          <pc:spChg chg="mod">
            <ac:chgData name="Gunnlaug Daugstad" userId="b551bae6-f21d-4e7b-84dc-55fb6014cb8a" providerId="ADAL" clId="{7804FD26-3BA0-4CD3-BD90-3EC6979AD010}" dt="2024-04-25T10:33:37.394" v="1262" actId="790"/>
            <ac:spMkLst>
              <pc:docMk/>
              <pc:sldMasterMk cId="840446445" sldId="2147483648"/>
              <pc:sldLayoutMk cId="2465910228" sldId="2147483722"/>
              <ac:spMk id="12" creationId="{5BAD2BB6-959F-A9E8-1196-E90311A39F7B}"/>
            </ac:spMkLst>
          </pc:spChg>
          <pc:spChg chg="mod">
            <ac:chgData name="Gunnlaug Daugstad" userId="b551bae6-f21d-4e7b-84dc-55fb6014cb8a" providerId="ADAL" clId="{7804FD26-3BA0-4CD3-BD90-3EC6979AD010}" dt="2024-04-25T10:33:37.396" v="1263" actId="790"/>
            <ac:spMkLst>
              <pc:docMk/>
              <pc:sldMasterMk cId="840446445" sldId="2147483648"/>
              <pc:sldLayoutMk cId="2465910228" sldId="2147483722"/>
              <ac:spMk id="13" creationId="{CAB8CFCC-AD85-CC15-D572-6E2F3E52F35B}"/>
            </ac:spMkLst>
          </pc:spChg>
          <pc:spChg chg="mod">
            <ac:chgData name="Gunnlaug Daugstad" userId="b551bae6-f21d-4e7b-84dc-55fb6014cb8a" providerId="ADAL" clId="{7804FD26-3BA0-4CD3-BD90-3EC6979AD010}" dt="2024-04-25T10:33:37.397" v="1264" actId="790"/>
            <ac:spMkLst>
              <pc:docMk/>
              <pc:sldMasterMk cId="840446445" sldId="2147483648"/>
              <pc:sldLayoutMk cId="2465910228" sldId="2147483722"/>
              <ac:spMk id="14" creationId="{5F944573-A3B1-69DD-00E1-66C77EA461DE}"/>
            </ac:spMkLst>
          </pc:spChg>
          <pc:spChg chg="mod">
            <ac:chgData name="Gunnlaug Daugstad" userId="b551bae6-f21d-4e7b-84dc-55fb6014cb8a" providerId="ADAL" clId="{7804FD26-3BA0-4CD3-BD90-3EC6979AD010}" dt="2024-04-25T10:33:37.384" v="1255" actId="790"/>
            <ac:spMkLst>
              <pc:docMk/>
              <pc:sldMasterMk cId="840446445" sldId="2147483648"/>
              <pc:sldLayoutMk cId="2465910228" sldId="2147483722"/>
              <ac:spMk id="15" creationId="{55A5B49C-7367-5777-5875-1A4339CA7611}"/>
            </ac:spMkLst>
          </pc:spChg>
          <pc:spChg chg="mod">
            <ac:chgData name="Gunnlaug Daugstad" userId="b551bae6-f21d-4e7b-84dc-55fb6014cb8a" providerId="ADAL" clId="{7804FD26-3BA0-4CD3-BD90-3EC6979AD010}" dt="2024-04-25T10:33:37.400" v="1265" actId="790"/>
            <ac:spMkLst>
              <pc:docMk/>
              <pc:sldMasterMk cId="840446445" sldId="2147483648"/>
              <pc:sldLayoutMk cId="2465910228" sldId="2147483722"/>
              <ac:spMk id="16" creationId="{50EB0745-1565-35A1-9287-4DCCC8B78F9B}"/>
            </ac:spMkLst>
          </pc:spChg>
          <pc:spChg chg="mod">
            <ac:chgData name="Gunnlaug Daugstad" userId="b551bae6-f21d-4e7b-84dc-55fb6014cb8a" providerId="ADAL" clId="{7804FD26-3BA0-4CD3-BD90-3EC6979AD010}" dt="2024-04-25T10:33:37.400" v="1266" actId="790"/>
            <ac:spMkLst>
              <pc:docMk/>
              <pc:sldMasterMk cId="840446445" sldId="2147483648"/>
              <pc:sldLayoutMk cId="2465910228" sldId="2147483722"/>
              <ac:spMk id="17" creationId="{C1A51F6A-7976-217A-3EEA-163F1B02D9ED}"/>
            </ac:spMkLst>
          </pc:spChg>
          <pc:spChg chg="mod">
            <ac:chgData name="Gunnlaug Daugstad" userId="b551bae6-f21d-4e7b-84dc-55fb6014cb8a" providerId="ADAL" clId="{7804FD26-3BA0-4CD3-BD90-3EC6979AD010}" dt="2024-04-25T10:33:37.402" v="1267" actId="790"/>
            <ac:spMkLst>
              <pc:docMk/>
              <pc:sldMasterMk cId="840446445" sldId="2147483648"/>
              <pc:sldLayoutMk cId="2465910228" sldId="2147483722"/>
              <ac:spMk id="18" creationId="{ECA7AC11-B0A1-2DC9-78B2-4DFD4C509914}"/>
            </ac:spMkLst>
          </pc:spChg>
          <pc:spChg chg="mod">
            <ac:chgData name="Gunnlaug Daugstad" userId="b551bae6-f21d-4e7b-84dc-55fb6014cb8a" providerId="ADAL" clId="{7804FD26-3BA0-4CD3-BD90-3EC6979AD010}" dt="2024-04-25T10:33:37.404" v="1268" actId="790"/>
            <ac:spMkLst>
              <pc:docMk/>
              <pc:sldMasterMk cId="840446445" sldId="2147483648"/>
              <pc:sldLayoutMk cId="2465910228" sldId="2147483722"/>
              <ac:spMk id="19" creationId="{79046536-CA96-5920-CBEC-AAAF2C2FEDBF}"/>
            </ac:spMkLst>
          </pc:spChg>
        </pc:sldLayoutChg>
        <pc:sldLayoutChg chg="modSp mod">
          <pc:chgData name="Gunnlaug Daugstad" userId="b551bae6-f21d-4e7b-84dc-55fb6014cb8a" providerId="ADAL" clId="{7804FD26-3BA0-4CD3-BD90-3EC6979AD010}" dt="2024-04-25T10:33:38.005" v="1647" actId="790"/>
          <pc:sldLayoutMkLst>
            <pc:docMk/>
            <pc:sldMasterMk cId="840446445" sldId="2147483648"/>
            <pc:sldLayoutMk cId="2501543737" sldId="2147483876"/>
          </pc:sldLayoutMkLst>
          <pc:spChg chg="mod">
            <ac:chgData name="Gunnlaug Daugstad" userId="b551bae6-f21d-4e7b-84dc-55fb6014cb8a" providerId="ADAL" clId="{7804FD26-3BA0-4CD3-BD90-3EC6979AD010}" dt="2024-04-25T10:33:38.002" v="1645" actId="790"/>
            <ac:spMkLst>
              <pc:docMk/>
              <pc:sldMasterMk cId="840446445" sldId="2147483648"/>
              <pc:sldLayoutMk cId="2501543737" sldId="2147483876"/>
              <ac:spMk id="2" creationId="{00000000-0000-0000-0000-000000000000}"/>
            </ac:spMkLst>
          </pc:spChg>
          <pc:spChg chg="mod">
            <ac:chgData name="Gunnlaug Daugstad" userId="b551bae6-f21d-4e7b-84dc-55fb6014cb8a" providerId="ADAL" clId="{7804FD26-3BA0-4CD3-BD90-3EC6979AD010}" dt="2024-04-25T10:33:38.005" v="1647" actId="790"/>
            <ac:spMkLst>
              <pc:docMk/>
              <pc:sldMasterMk cId="840446445" sldId="2147483648"/>
              <pc:sldLayoutMk cId="2501543737" sldId="2147483876"/>
              <ac:spMk id="4" creationId="{92E7A8ED-0BEC-664B-AD29-51C4B5C96169}"/>
            </ac:spMkLst>
          </pc:spChg>
          <pc:spChg chg="mod">
            <ac:chgData name="Gunnlaug Daugstad" userId="b551bae6-f21d-4e7b-84dc-55fb6014cb8a" providerId="ADAL" clId="{7804FD26-3BA0-4CD3-BD90-3EC6979AD010}" dt="2024-04-25T10:33:38.003" v="1646" actId="790"/>
            <ac:spMkLst>
              <pc:docMk/>
              <pc:sldMasterMk cId="840446445" sldId="2147483648"/>
              <pc:sldLayoutMk cId="2501543737" sldId="2147483876"/>
              <ac:spMk id="8" creationId="{00000000-0000-0000-0000-000000000000}"/>
            </ac:spMkLst>
          </pc:spChg>
        </pc:sldLayoutChg>
        <pc:sldLayoutChg chg="modSp mod">
          <pc:chgData name="Gunnlaug Daugstad" userId="b551bae6-f21d-4e7b-84dc-55fb6014cb8a" providerId="ADAL" clId="{7804FD26-3BA0-4CD3-BD90-3EC6979AD010}" dt="2024-04-25T10:33:38.011" v="1651" actId="790"/>
          <pc:sldLayoutMkLst>
            <pc:docMk/>
            <pc:sldMasterMk cId="840446445" sldId="2147483648"/>
            <pc:sldLayoutMk cId="1994789811" sldId="2147483877"/>
          </pc:sldLayoutMkLst>
          <pc:spChg chg="mod">
            <ac:chgData name="Gunnlaug Daugstad" userId="b551bae6-f21d-4e7b-84dc-55fb6014cb8a" providerId="ADAL" clId="{7804FD26-3BA0-4CD3-BD90-3EC6979AD010}" dt="2024-04-25T10:33:38.011" v="1651" actId="790"/>
            <ac:spMkLst>
              <pc:docMk/>
              <pc:sldMasterMk cId="840446445" sldId="2147483648"/>
              <pc:sldLayoutMk cId="1994789811" sldId="2147483877"/>
              <ac:spMk id="3" creationId="{AFF2DF2E-8419-174E-B845-859B8A295D31}"/>
            </ac:spMkLst>
          </pc:spChg>
          <pc:spChg chg="mod">
            <ac:chgData name="Gunnlaug Daugstad" userId="b551bae6-f21d-4e7b-84dc-55fb6014cb8a" providerId="ADAL" clId="{7804FD26-3BA0-4CD3-BD90-3EC6979AD010}" dt="2024-04-25T10:33:38.009" v="1650" actId="790"/>
            <ac:spMkLst>
              <pc:docMk/>
              <pc:sldMasterMk cId="840446445" sldId="2147483648"/>
              <pc:sldLayoutMk cId="1994789811" sldId="2147483877"/>
              <ac:spMk id="5" creationId="{DCD621BB-3AE2-204C-9D45-1EF7C35E916C}"/>
            </ac:spMkLst>
          </pc:spChg>
          <pc:spChg chg="mod">
            <ac:chgData name="Gunnlaug Daugstad" userId="b551bae6-f21d-4e7b-84dc-55fb6014cb8a" providerId="ADAL" clId="{7804FD26-3BA0-4CD3-BD90-3EC6979AD010}" dt="2024-04-25T10:33:38.008" v="1649" actId="790"/>
            <ac:spMkLst>
              <pc:docMk/>
              <pc:sldMasterMk cId="840446445" sldId="2147483648"/>
              <pc:sldLayoutMk cId="1994789811" sldId="2147483877"/>
              <ac:spMk id="6" creationId="{316A021D-741C-A54D-A421-ABAA3F2E3C14}"/>
            </ac:spMkLst>
          </pc:spChg>
          <pc:spChg chg="mod">
            <ac:chgData name="Gunnlaug Daugstad" userId="b551bae6-f21d-4e7b-84dc-55fb6014cb8a" providerId="ADAL" clId="{7804FD26-3BA0-4CD3-BD90-3EC6979AD010}" dt="2024-04-25T10:33:38.006" v="1648" actId="790"/>
            <ac:spMkLst>
              <pc:docMk/>
              <pc:sldMasterMk cId="840446445" sldId="2147483648"/>
              <pc:sldLayoutMk cId="1994789811" sldId="2147483877"/>
              <ac:spMk id="7" creationId="{00000000-0000-0000-0000-000000000000}"/>
            </ac:spMkLst>
          </pc:spChg>
        </pc:sldLayoutChg>
        <pc:sldLayoutChg chg="modSp mod">
          <pc:chgData name="Gunnlaug Daugstad" userId="b551bae6-f21d-4e7b-84dc-55fb6014cb8a" providerId="ADAL" clId="{7804FD26-3BA0-4CD3-BD90-3EC6979AD010}" dt="2024-04-25T10:33:38.019" v="1656" actId="790"/>
          <pc:sldLayoutMkLst>
            <pc:docMk/>
            <pc:sldMasterMk cId="840446445" sldId="2147483648"/>
            <pc:sldLayoutMk cId="648747896" sldId="2147483879"/>
          </pc:sldLayoutMkLst>
          <pc:spChg chg="mod">
            <ac:chgData name="Gunnlaug Daugstad" userId="b551bae6-f21d-4e7b-84dc-55fb6014cb8a" providerId="ADAL" clId="{7804FD26-3BA0-4CD3-BD90-3EC6979AD010}" dt="2024-04-25T10:33:38.014" v="1653" actId="790"/>
            <ac:spMkLst>
              <pc:docMk/>
              <pc:sldMasterMk cId="840446445" sldId="2147483648"/>
              <pc:sldLayoutMk cId="648747896" sldId="2147483879"/>
              <ac:spMk id="3" creationId="{E89CB1D5-242F-6546-9EAC-02E139E42D72}"/>
            </ac:spMkLst>
          </pc:spChg>
          <pc:spChg chg="mod">
            <ac:chgData name="Gunnlaug Daugstad" userId="b551bae6-f21d-4e7b-84dc-55fb6014cb8a" providerId="ADAL" clId="{7804FD26-3BA0-4CD3-BD90-3EC6979AD010}" dt="2024-04-25T10:33:38.012" v="1652" actId="790"/>
            <ac:spMkLst>
              <pc:docMk/>
              <pc:sldMasterMk cId="840446445" sldId="2147483648"/>
              <pc:sldLayoutMk cId="648747896" sldId="2147483879"/>
              <ac:spMk id="7" creationId="{867357C6-26C0-BB41-9C55-EBD7C95FEE13}"/>
            </ac:spMkLst>
          </pc:spChg>
          <pc:spChg chg="mod">
            <ac:chgData name="Gunnlaug Daugstad" userId="b551bae6-f21d-4e7b-84dc-55fb6014cb8a" providerId="ADAL" clId="{7804FD26-3BA0-4CD3-BD90-3EC6979AD010}" dt="2024-04-25T10:33:38.016" v="1654" actId="790"/>
            <ac:spMkLst>
              <pc:docMk/>
              <pc:sldMasterMk cId="840446445" sldId="2147483648"/>
              <pc:sldLayoutMk cId="648747896" sldId="2147483879"/>
              <ac:spMk id="8" creationId="{D0F5BF39-16BA-C14F-A7C3-3AACD48A460C}"/>
            </ac:spMkLst>
          </pc:spChg>
          <pc:spChg chg="mod">
            <ac:chgData name="Gunnlaug Daugstad" userId="b551bae6-f21d-4e7b-84dc-55fb6014cb8a" providerId="ADAL" clId="{7804FD26-3BA0-4CD3-BD90-3EC6979AD010}" dt="2024-04-25T10:33:38.017" v="1655" actId="790"/>
            <ac:spMkLst>
              <pc:docMk/>
              <pc:sldMasterMk cId="840446445" sldId="2147483648"/>
              <pc:sldLayoutMk cId="648747896" sldId="2147483879"/>
              <ac:spMk id="9" creationId="{CFC9BE17-CD97-254A-87EF-4AFCD966B415}"/>
            </ac:spMkLst>
          </pc:spChg>
          <pc:spChg chg="mod">
            <ac:chgData name="Gunnlaug Daugstad" userId="b551bae6-f21d-4e7b-84dc-55fb6014cb8a" providerId="ADAL" clId="{7804FD26-3BA0-4CD3-BD90-3EC6979AD010}" dt="2024-04-25T10:33:38.019" v="1656" actId="790"/>
            <ac:spMkLst>
              <pc:docMk/>
              <pc:sldMasterMk cId="840446445" sldId="2147483648"/>
              <pc:sldLayoutMk cId="648747896" sldId="2147483879"/>
              <ac:spMk id="10" creationId="{57D44CF1-7BE2-D64B-B435-1D19949FB10D}"/>
            </ac:spMkLst>
          </pc:spChg>
        </pc:sldLayoutChg>
        <pc:sldLayoutChg chg="modSp mod">
          <pc:chgData name="Gunnlaug Daugstad" userId="b551bae6-f21d-4e7b-84dc-55fb6014cb8a" providerId="ADAL" clId="{7804FD26-3BA0-4CD3-BD90-3EC6979AD010}" dt="2024-04-25T10:33:38.027" v="1661" actId="790"/>
          <pc:sldLayoutMkLst>
            <pc:docMk/>
            <pc:sldMasterMk cId="840446445" sldId="2147483648"/>
            <pc:sldLayoutMk cId="3979928753" sldId="2147483880"/>
          </pc:sldLayoutMkLst>
          <pc:spChg chg="mod">
            <ac:chgData name="Gunnlaug Daugstad" userId="b551bae6-f21d-4e7b-84dc-55fb6014cb8a" providerId="ADAL" clId="{7804FD26-3BA0-4CD3-BD90-3EC6979AD010}" dt="2024-04-25T10:33:38.020" v="1657" actId="790"/>
            <ac:spMkLst>
              <pc:docMk/>
              <pc:sldMasterMk cId="840446445" sldId="2147483648"/>
              <pc:sldLayoutMk cId="3979928753" sldId="2147483880"/>
              <ac:spMk id="7" creationId="{00000000-0000-0000-0000-000000000000}"/>
            </ac:spMkLst>
          </pc:spChg>
          <pc:spChg chg="mod">
            <ac:chgData name="Gunnlaug Daugstad" userId="b551bae6-f21d-4e7b-84dc-55fb6014cb8a" providerId="ADAL" clId="{7804FD26-3BA0-4CD3-BD90-3EC6979AD010}" dt="2024-04-25T10:33:38.022" v="1658" actId="790"/>
            <ac:spMkLst>
              <pc:docMk/>
              <pc:sldMasterMk cId="840446445" sldId="2147483648"/>
              <pc:sldLayoutMk cId="3979928753" sldId="2147483880"/>
              <ac:spMk id="9" creationId="{00000000-0000-0000-0000-000000000000}"/>
            </ac:spMkLst>
          </pc:spChg>
          <pc:spChg chg="mod">
            <ac:chgData name="Gunnlaug Daugstad" userId="b551bae6-f21d-4e7b-84dc-55fb6014cb8a" providerId="ADAL" clId="{7804FD26-3BA0-4CD3-BD90-3EC6979AD010}" dt="2024-04-25T10:33:38.023" v="1659" actId="790"/>
            <ac:spMkLst>
              <pc:docMk/>
              <pc:sldMasterMk cId="840446445" sldId="2147483648"/>
              <pc:sldLayoutMk cId="3979928753" sldId="2147483880"/>
              <ac:spMk id="10" creationId="{00000000-0000-0000-0000-000000000000}"/>
            </ac:spMkLst>
          </pc:spChg>
          <pc:spChg chg="mod">
            <ac:chgData name="Gunnlaug Daugstad" userId="b551bae6-f21d-4e7b-84dc-55fb6014cb8a" providerId="ADAL" clId="{7804FD26-3BA0-4CD3-BD90-3EC6979AD010}" dt="2024-04-25T10:33:38.025" v="1660" actId="790"/>
            <ac:spMkLst>
              <pc:docMk/>
              <pc:sldMasterMk cId="840446445" sldId="2147483648"/>
              <pc:sldLayoutMk cId="3979928753" sldId="2147483880"/>
              <ac:spMk id="11" creationId="{00000000-0000-0000-0000-000000000000}"/>
            </ac:spMkLst>
          </pc:spChg>
          <pc:spChg chg="mod">
            <ac:chgData name="Gunnlaug Daugstad" userId="b551bae6-f21d-4e7b-84dc-55fb6014cb8a" providerId="ADAL" clId="{7804FD26-3BA0-4CD3-BD90-3EC6979AD010}" dt="2024-04-25T10:33:38.027" v="1661" actId="790"/>
            <ac:spMkLst>
              <pc:docMk/>
              <pc:sldMasterMk cId="840446445" sldId="2147483648"/>
              <pc:sldLayoutMk cId="3979928753" sldId="2147483880"/>
              <ac:spMk id="14" creationId="{00000000-0000-0000-0000-000000000000}"/>
            </ac:spMkLst>
          </pc:spChg>
        </pc:sldLayoutChg>
        <pc:sldLayoutChg chg="modSp mod">
          <pc:chgData name="Gunnlaug Daugstad" userId="b551bae6-f21d-4e7b-84dc-55fb6014cb8a" providerId="ADAL" clId="{7804FD26-3BA0-4CD3-BD90-3EC6979AD010}" dt="2024-04-25T10:33:40.151" v="2721" actId="962"/>
          <pc:sldLayoutMkLst>
            <pc:docMk/>
            <pc:sldMasterMk cId="840446445" sldId="2147483648"/>
            <pc:sldLayoutMk cId="4078887664" sldId="2147483881"/>
          </pc:sldLayoutMkLst>
          <pc:spChg chg="mod">
            <ac:chgData name="Gunnlaug Daugstad" userId="b551bae6-f21d-4e7b-84dc-55fb6014cb8a" providerId="ADAL" clId="{7804FD26-3BA0-4CD3-BD90-3EC6979AD010}" dt="2024-04-25T10:33:37.167" v="1121" actId="790"/>
            <ac:spMkLst>
              <pc:docMk/>
              <pc:sldMasterMk cId="840446445" sldId="2147483648"/>
              <pc:sldLayoutMk cId="4078887664" sldId="2147483881"/>
              <ac:spMk id="3" creationId="{8B0B5191-872C-7AB1-5C11-8CF75ACD3E10}"/>
            </ac:spMkLst>
          </pc:spChg>
          <pc:spChg chg="mod">
            <ac:chgData name="Gunnlaug Daugstad" userId="b551bae6-f21d-4e7b-84dc-55fb6014cb8a" providerId="ADAL" clId="{7804FD26-3BA0-4CD3-BD90-3EC6979AD010}" dt="2024-04-25T10:33:37.158" v="1115" actId="790"/>
            <ac:spMkLst>
              <pc:docMk/>
              <pc:sldMasterMk cId="840446445" sldId="2147483648"/>
              <pc:sldLayoutMk cId="4078887664" sldId="2147483881"/>
              <ac:spMk id="4" creationId="{3038FA67-B1F6-EBAB-1AD2-A0E9FDEA687D}"/>
            </ac:spMkLst>
          </pc:spChg>
          <pc:spChg chg="mod">
            <ac:chgData name="Gunnlaug Daugstad" userId="b551bae6-f21d-4e7b-84dc-55fb6014cb8a" providerId="ADAL" clId="{7804FD26-3BA0-4CD3-BD90-3EC6979AD010}" dt="2024-04-25T10:33:37.159" v="1116" actId="790"/>
            <ac:spMkLst>
              <pc:docMk/>
              <pc:sldMasterMk cId="840446445" sldId="2147483648"/>
              <pc:sldLayoutMk cId="4078887664" sldId="2147483881"/>
              <ac:spMk id="5" creationId="{C88CCC47-C9B8-3060-D983-2F00A9F71863}"/>
            </ac:spMkLst>
          </pc:spChg>
          <pc:spChg chg="mod">
            <ac:chgData name="Gunnlaug Daugstad" userId="b551bae6-f21d-4e7b-84dc-55fb6014cb8a" providerId="ADAL" clId="{7804FD26-3BA0-4CD3-BD90-3EC6979AD010}" dt="2024-04-25T10:33:37.161" v="1117" actId="790"/>
            <ac:spMkLst>
              <pc:docMk/>
              <pc:sldMasterMk cId="840446445" sldId="2147483648"/>
              <pc:sldLayoutMk cId="4078887664" sldId="2147483881"/>
              <ac:spMk id="6" creationId="{D8D7FAD2-D84C-E416-630B-C15855D2689C}"/>
            </ac:spMkLst>
          </pc:spChg>
          <pc:spChg chg="mod">
            <ac:chgData name="Gunnlaug Daugstad" userId="b551bae6-f21d-4e7b-84dc-55fb6014cb8a" providerId="ADAL" clId="{7804FD26-3BA0-4CD3-BD90-3EC6979AD010}" dt="2024-04-25T10:33:37.168" v="1122" actId="790"/>
            <ac:spMkLst>
              <pc:docMk/>
              <pc:sldMasterMk cId="840446445" sldId="2147483648"/>
              <pc:sldLayoutMk cId="4078887664" sldId="2147483881"/>
              <ac:spMk id="7" creationId="{71520853-8DB2-CEB8-1A62-EF2CF880A6CD}"/>
            </ac:spMkLst>
          </pc:spChg>
          <pc:spChg chg="mod">
            <ac:chgData name="Gunnlaug Daugstad" userId="b551bae6-f21d-4e7b-84dc-55fb6014cb8a" providerId="ADAL" clId="{7804FD26-3BA0-4CD3-BD90-3EC6979AD010}" dt="2024-04-25T10:33:37.164" v="1119" actId="790"/>
            <ac:spMkLst>
              <pc:docMk/>
              <pc:sldMasterMk cId="840446445" sldId="2147483648"/>
              <pc:sldLayoutMk cId="4078887664" sldId="2147483881"/>
              <ac:spMk id="8" creationId="{F38EF5E3-43B0-6F74-E163-486ED6BC07E0}"/>
            </ac:spMkLst>
          </pc:spChg>
          <pc:spChg chg="mod">
            <ac:chgData name="Gunnlaug Daugstad" userId="b551bae6-f21d-4e7b-84dc-55fb6014cb8a" providerId="ADAL" clId="{7804FD26-3BA0-4CD3-BD90-3EC6979AD010}" dt="2024-04-25T10:33:37.162" v="1118" actId="790"/>
            <ac:spMkLst>
              <pc:docMk/>
              <pc:sldMasterMk cId="840446445" sldId="2147483648"/>
              <pc:sldLayoutMk cId="4078887664" sldId="2147483881"/>
              <ac:spMk id="11" creationId="{A42B6D02-907A-1D13-0587-A3FF032A236E}"/>
            </ac:spMkLst>
          </pc:spChg>
          <pc:spChg chg="mod">
            <ac:chgData name="Gunnlaug Daugstad" userId="b551bae6-f21d-4e7b-84dc-55fb6014cb8a" providerId="ADAL" clId="{7804FD26-3BA0-4CD3-BD90-3EC6979AD010}" dt="2024-04-25T10:33:37.165" v="1120" actId="790"/>
            <ac:spMkLst>
              <pc:docMk/>
              <pc:sldMasterMk cId="840446445" sldId="2147483648"/>
              <pc:sldLayoutMk cId="4078887664" sldId="2147483881"/>
              <ac:spMk id="18" creationId="{E94114DB-7F6D-89F8-FA80-9D698B49CB58}"/>
            </ac:spMkLst>
          </pc:spChg>
          <pc:picChg chg="mod modVis">
            <ac:chgData name="Gunnlaug Daugstad" userId="b551bae6-f21d-4e7b-84dc-55fb6014cb8a" providerId="ADAL" clId="{7804FD26-3BA0-4CD3-BD90-3EC6979AD010}" dt="2024-04-25T10:33:40.151" v="2721" actId="962"/>
            <ac:picMkLst>
              <pc:docMk/>
              <pc:sldMasterMk cId="840446445" sldId="2147483648"/>
              <pc:sldLayoutMk cId="4078887664" sldId="2147483881"/>
              <ac:picMk id="10" creationId="{7E3B9738-A4AF-29C7-093C-432360FE0ECC}"/>
            </ac:picMkLst>
          </pc:picChg>
          <pc:picChg chg="mod modVis">
            <ac:chgData name="Gunnlaug Daugstad" userId="b551bae6-f21d-4e7b-84dc-55fb6014cb8a" providerId="ADAL" clId="{7804FD26-3BA0-4CD3-BD90-3EC6979AD010}" dt="2024-04-25T10:33:40.151" v="2720" actId="962"/>
            <ac:picMkLst>
              <pc:docMk/>
              <pc:sldMasterMk cId="840446445" sldId="2147483648"/>
              <pc:sldLayoutMk cId="4078887664" sldId="2147483881"/>
              <ac:picMk id="15" creationId="{1983111B-93ED-E7B4-7BE0-31DB3EB86E9E}"/>
            </ac:picMkLst>
          </pc:picChg>
          <pc:picChg chg="mod modVis">
            <ac:chgData name="Gunnlaug Daugstad" userId="b551bae6-f21d-4e7b-84dc-55fb6014cb8a" providerId="ADAL" clId="{7804FD26-3BA0-4CD3-BD90-3EC6979AD010}" dt="2024-04-25T10:33:40.150" v="2719" actId="962"/>
            <ac:picMkLst>
              <pc:docMk/>
              <pc:sldMasterMk cId="840446445" sldId="2147483648"/>
              <pc:sldLayoutMk cId="4078887664" sldId="2147483881"/>
              <ac:picMk id="17" creationId="{321DA781-E47D-5E5A-5582-B395288FB33A}"/>
            </ac:picMkLst>
          </pc:picChg>
        </pc:sldLayoutChg>
        <pc:sldLayoutChg chg="modSp mod">
          <pc:chgData name="Gunnlaug Daugstad" userId="b551bae6-f21d-4e7b-84dc-55fb6014cb8a" providerId="ADAL" clId="{7804FD26-3BA0-4CD3-BD90-3EC6979AD010}" dt="2024-04-25T10:33:40.150" v="2718" actId="962"/>
          <pc:sldLayoutMkLst>
            <pc:docMk/>
            <pc:sldMasterMk cId="840446445" sldId="2147483648"/>
            <pc:sldLayoutMk cId="3643995915" sldId="2147483882"/>
          </pc:sldLayoutMkLst>
          <pc:spChg chg="mod">
            <ac:chgData name="Gunnlaug Daugstad" userId="b551bae6-f21d-4e7b-84dc-55fb6014cb8a" providerId="ADAL" clId="{7804FD26-3BA0-4CD3-BD90-3EC6979AD010}" dt="2024-04-25T10:33:37.180" v="1129" actId="790"/>
            <ac:spMkLst>
              <pc:docMk/>
              <pc:sldMasterMk cId="840446445" sldId="2147483648"/>
              <pc:sldLayoutMk cId="3643995915" sldId="2147483882"/>
              <ac:spMk id="2" creationId="{376E9806-1FFD-4A81-06E4-9CC6C9DF4712}"/>
            </ac:spMkLst>
          </pc:spChg>
          <pc:spChg chg="mod">
            <ac:chgData name="Gunnlaug Daugstad" userId="b551bae6-f21d-4e7b-84dc-55fb6014cb8a" providerId="ADAL" clId="{7804FD26-3BA0-4CD3-BD90-3EC6979AD010}" dt="2024-04-25T10:33:37.181" v="1130" actId="790"/>
            <ac:spMkLst>
              <pc:docMk/>
              <pc:sldMasterMk cId="840446445" sldId="2147483648"/>
              <pc:sldLayoutMk cId="3643995915" sldId="2147483882"/>
              <ac:spMk id="3" creationId="{EC7698B7-CB56-1BCE-40BB-B65802C3CFC7}"/>
            </ac:spMkLst>
          </pc:spChg>
          <pc:spChg chg="mod">
            <ac:chgData name="Gunnlaug Daugstad" userId="b551bae6-f21d-4e7b-84dc-55fb6014cb8a" providerId="ADAL" clId="{7804FD26-3BA0-4CD3-BD90-3EC6979AD010}" dt="2024-04-25T10:33:37.170" v="1123" actId="790"/>
            <ac:spMkLst>
              <pc:docMk/>
              <pc:sldMasterMk cId="840446445" sldId="2147483648"/>
              <pc:sldLayoutMk cId="3643995915" sldId="2147483882"/>
              <ac:spMk id="4" creationId="{3038FA67-B1F6-EBAB-1AD2-A0E9FDEA687D}"/>
            </ac:spMkLst>
          </pc:spChg>
          <pc:spChg chg="mod">
            <ac:chgData name="Gunnlaug Daugstad" userId="b551bae6-f21d-4e7b-84dc-55fb6014cb8a" providerId="ADAL" clId="{7804FD26-3BA0-4CD3-BD90-3EC6979AD010}" dt="2024-04-25T10:33:37.172" v="1124" actId="790"/>
            <ac:spMkLst>
              <pc:docMk/>
              <pc:sldMasterMk cId="840446445" sldId="2147483648"/>
              <pc:sldLayoutMk cId="3643995915" sldId="2147483882"/>
              <ac:spMk id="5" creationId="{C88CCC47-C9B8-3060-D983-2F00A9F71863}"/>
            </ac:spMkLst>
          </pc:spChg>
          <pc:spChg chg="mod">
            <ac:chgData name="Gunnlaug Daugstad" userId="b551bae6-f21d-4e7b-84dc-55fb6014cb8a" providerId="ADAL" clId="{7804FD26-3BA0-4CD3-BD90-3EC6979AD010}" dt="2024-04-25T10:33:37.174" v="1125" actId="790"/>
            <ac:spMkLst>
              <pc:docMk/>
              <pc:sldMasterMk cId="840446445" sldId="2147483648"/>
              <pc:sldLayoutMk cId="3643995915" sldId="2147483882"/>
              <ac:spMk id="6" creationId="{D8D7FAD2-D84C-E416-630B-C15855D2689C}"/>
            </ac:spMkLst>
          </pc:spChg>
          <pc:spChg chg="mod">
            <ac:chgData name="Gunnlaug Daugstad" userId="b551bae6-f21d-4e7b-84dc-55fb6014cb8a" providerId="ADAL" clId="{7804FD26-3BA0-4CD3-BD90-3EC6979AD010}" dt="2024-04-25T10:33:37.177" v="1127" actId="790"/>
            <ac:spMkLst>
              <pc:docMk/>
              <pc:sldMasterMk cId="840446445" sldId="2147483648"/>
              <pc:sldLayoutMk cId="3643995915" sldId="2147483882"/>
              <ac:spMk id="8" creationId="{EC64F157-0CB1-81FB-F879-5BB51D0901A6}"/>
            </ac:spMkLst>
          </pc:spChg>
          <pc:spChg chg="mod">
            <ac:chgData name="Gunnlaug Daugstad" userId="b551bae6-f21d-4e7b-84dc-55fb6014cb8a" providerId="ADAL" clId="{7804FD26-3BA0-4CD3-BD90-3EC6979AD010}" dt="2024-04-25T10:33:37.175" v="1126" actId="790"/>
            <ac:spMkLst>
              <pc:docMk/>
              <pc:sldMasterMk cId="840446445" sldId="2147483648"/>
              <pc:sldLayoutMk cId="3643995915" sldId="2147483882"/>
              <ac:spMk id="11" creationId="{A42B6D02-907A-1D13-0587-A3FF032A236E}"/>
            </ac:spMkLst>
          </pc:spChg>
          <pc:spChg chg="mod">
            <ac:chgData name="Gunnlaug Daugstad" userId="b551bae6-f21d-4e7b-84dc-55fb6014cb8a" providerId="ADAL" clId="{7804FD26-3BA0-4CD3-BD90-3EC6979AD010}" dt="2024-04-25T10:33:37.178" v="1128" actId="790"/>
            <ac:spMkLst>
              <pc:docMk/>
              <pc:sldMasterMk cId="840446445" sldId="2147483648"/>
              <pc:sldLayoutMk cId="3643995915" sldId="2147483882"/>
              <ac:spMk id="18" creationId="{35644B43-866B-772A-5C7F-752AB9B6BCBC}"/>
            </ac:spMkLst>
          </pc:spChg>
          <pc:picChg chg="mod modVis">
            <ac:chgData name="Gunnlaug Daugstad" userId="b551bae6-f21d-4e7b-84dc-55fb6014cb8a" providerId="ADAL" clId="{7804FD26-3BA0-4CD3-BD90-3EC6979AD010}" dt="2024-04-25T10:33:40.150" v="2718" actId="962"/>
            <ac:picMkLst>
              <pc:docMk/>
              <pc:sldMasterMk cId="840446445" sldId="2147483648"/>
              <pc:sldLayoutMk cId="3643995915" sldId="2147483882"/>
              <ac:picMk id="10" creationId="{063FE583-A752-C25C-B1A6-A9CC91A773D0}"/>
            </ac:picMkLst>
          </pc:picChg>
          <pc:picChg chg="mod modVis">
            <ac:chgData name="Gunnlaug Daugstad" userId="b551bae6-f21d-4e7b-84dc-55fb6014cb8a" providerId="ADAL" clId="{7804FD26-3BA0-4CD3-BD90-3EC6979AD010}" dt="2024-04-25T10:33:40.150" v="2717" actId="962"/>
            <ac:picMkLst>
              <pc:docMk/>
              <pc:sldMasterMk cId="840446445" sldId="2147483648"/>
              <pc:sldLayoutMk cId="3643995915" sldId="2147483882"/>
              <ac:picMk id="15" creationId="{1AE835F7-E3AA-1FCF-1FEB-35504B25EAF0}"/>
            </ac:picMkLst>
          </pc:picChg>
          <pc:picChg chg="mod modVis">
            <ac:chgData name="Gunnlaug Daugstad" userId="b551bae6-f21d-4e7b-84dc-55fb6014cb8a" providerId="ADAL" clId="{7804FD26-3BA0-4CD3-BD90-3EC6979AD010}" dt="2024-04-25T10:33:40.149" v="2716" actId="962"/>
            <ac:picMkLst>
              <pc:docMk/>
              <pc:sldMasterMk cId="840446445" sldId="2147483648"/>
              <pc:sldLayoutMk cId="3643995915" sldId="2147483882"/>
              <ac:picMk id="17" creationId="{D5171C28-AD44-AF8E-D8FD-2A767D00931C}"/>
            </ac:picMkLst>
          </pc:picChg>
        </pc:sldLayoutChg>
        <pc:sldLayoutChg chg="modSp mod">
          <pc:chgData name="Gunnlaug Daugstad" userId="b551bae6-f21d-4e7b-84dc-55fb6014cb8a" providerId="ADAL" clId="{7804FD26-3BA0-4CD3-BD90-3EC6979AD010}" dt="2024-04-25T10:33:40.149" v="2715" actId="962"/>
          <pc:sldLayoutMkLst>
            <pc:docMk/>
            <pc:sldMasterMk cId="840446445" sldId="2147483648"/>
            <pc:sldLayoutMk cId="883839194" sldId="2147483883"/>
          </pc:sldLayoutMkLst>
          <pc:spChg chg="mod">
            <ac:chgData name="Gunnlaug Daugstad" userId="b551bae6-f21d-4e7b-84dc-55fb6014cb8a" providerId="ADAL" clId="{7804FD26-3BA0-4CD3-BD90-3EC6979AD010}" dt="2024-04-25T10:33:37.193" v="1137" actId="790"/>
            <ac:spMkLst>
              <pc:docMk/>
              <pc:sldMasterMk cId="840446445" sldId="2147483648"/>
              <pc:sldLayoutMk cId="883839194" sldId="2147483883"/>
              <ac:spMk id="3" creationId="{0270E2FB-171F-50D5-B110-C2C41152BD4A}"/>
            </ac:spMkLst>
          </pc:spChg>
          <pc:spChg chg="mod">
            <ac:chgData name="Gunnlaug Daugstad" userId="b551bae6-f21d-4e7b-84dc-55fb6014cb8a" providerId="ADAL" clId="{7804FD26-3BA0-4CD3-BD90-3EC6979AD010}" dt="2024-04-25T10:33:37.184" v="1131" actId="790"/>
            <ac:spMkLst>
              <pc:docMk/>
              <pc:sldMasterMk cId="840446445" sldId="2147483648"/>
              <pc:sldLayoutMk cId="883839194" sldId="2147483883"/>
              <ac:spMk id="4" creationId="{3038FA67-B1F6-EBAB-1AD2-A0E9FDEA687D}"/>
            </ac:spMkLst>
          </pc:spChg>
          <pc:spChg chg="mod">
            <ac:chgData name="Gunnlaug Daugstad" userId="b551bae6-f21d-4e7b-84dc-55fb6014cb8a" providerId="ADAL" clId="{7804FD26-3BA0-4CD3-BD90-3EC6979AD010}" dt="2024-04-25T10:33:37.185" v="1132" actId="790"/>
            <ac:spMkLst>
              <pc:docMk/>
              <pc:sldMasterMk cId="840446445" sldId="2147483648"/>
              <pc:sldLayoutMk cId="883839194" sldId="2147483883"/>
              <ac:spMk id="5" creationId="{C88CCC47-C9B8-3060-D983-2F00A9F71863}"/>
            </ac:spMkLst>
          </pc:spChg>
          <pc:spChg chg="mod">
            <ac:chgData name="Gunnlaug Daugstad" userId="b551bae6-f21d-4e7b-84dc-55fb6014cb8a" providerId="ADAL" clId="{7804FD26-3BA0-4CD3-BD90-3EC6979AD010}" dt="2024-04-25T10:33:37.186" v="1133" actId="790"/>
            <ac:spMkLst>
              <pc:docMk/>
              <pc:sldMasterMk cId="840446445" sldId="2147483648"/>
              <pc:sldLayoutMk cId="883839194" sldId="2147483883"/>
              <ac:spMk id="6" creationId="{D8D7FAD2-D84C-E416-630B-C15855D2689C}"/>
            </ac:spMkLst>
          </pc:spChg>
          <pc:spChg chg="mod">
            <ac:chgData name="Gunnlaug Daugstad" userId="b551bae6-f21d-4e7b-84dc-55fb6014cb8a" providerId="ADAL" clId="{7804FD26-3BA0-4CD3-BD90-3EC6979AD010}" dt="2024-04-25T10:33:37.194" v="1138" actId="790"/>
            <ac:spMkLst>
              <pc:docMk/>
              <pc:sldMasterMk cId="840446445" sldId="2147483648"/>
              <pc:sldLayoutMk cId="883839194" sldId="2147483883"/>
              <ac:spMk id="7" creationId="{7BA06A7C-FC4C-871A-5873-3A9A2FE64909}"/>
            </ac:spMkLst>
          </pc:spChg>
          <pc:spChg chg="mod">
            <ac:chgData name="Gunnlaug Daugstad" userId="b551bae6-f21d-4e7b-84dc-55fb6014cb8a" providerId="ADAL" clId="{7804FD26-3BA0-4CD3-BD90-3EC6979AD010}" dt="2024-04-25T10:33:37.189" v="1135" actId="790"/>
            <ac:spMkLst>
              <pc:docMk/>
              <pc:sldMasterMk cId="840446445" sldId="2147483648"/>
              <pc:sldLayoutMk cId="883839194" sldId="2147483883"/>
              <ac:spMk id="8" creationId="{E155439D-1B77-5713-F7DE-BD8D1619F45A}"/>
            </ac:spMkLst>
          </pc:spChg>
          <pc:spChg chg="mod">
            <ac:chgData name="Gunnlaug Daugstad" userId="b551bae6-f21d-4e7b-84dc-55fb6014cb8a" providerId="ADAL" clId="{7804FD26-3BA0-4CD3-BD90-3EC6979AD010}" dt="2024-04-25T10:33:37.188" v="1134" actId="790"/>
            <ac:spMkLst>
              <pc:docMk/>
              <pc:sldMasterMk cId="840446445" sldId="2147483648"/>
              <pc:sldLayoutMk cId="883839194" sldId="2147483883"/>
              <ac:spMk id="11" creationId="{A42B6D02-907A-1D13-0587-A3FF032A236E}"/>
            </ac:spMkLst>
          </pc:spChg>
          <pc:spChg chg="mod">
            <ac:chgData name="Gunnlaug Daugstad" userId="b551bae6-f21d-4e7b-84dc-55fb6014cb8a" providerId="ADAL" clId="{7804FD26-3BA0-4CD3-BD90-3EC6979AD010}" dt="2024-04-25T10:33:37.192" v="1136" actId="790"/>
            <ac:spMkLst>
              <pc:docMk/>
              <pc:sldMasterMk cId="840446445" sldId="2147483648"/>
              <pc:sldLayoutMk cId="883839194" sldId="2147483883"/>
              <ac:spMk id="18" creationId="{5FBC1876-E84A-F9B5-E4BF-81BBD54E312E}"/>
            </ac:spMkLst>
          </pc:spChg>
          <pc:picChg chg="mod modVis">
            <ac:chgData name="Gunnlaug Daugstad" userId="b551bae6-f21d-4e7b-84dc-55fb6014cb8a" providerId="ADAL" clId="{7804FD26-3BA0-4CD3-BD90-3EC6979AD010}" dt="2024-04-25T10:33:40.149" v="2715" actId="962"/>
            <ac:picMkLst>
              <pc:docMk/>
              <pc:sldMasterMk cId="840446445" sldId="2147483648"/>
              <pc:sldLayoutMk cId="883839194" sldId="2147483883"/>
              <ac:picMk id="10" creationId="{8D518325-236C-18C4-97A7-B5744856E4F3}"/>
            </ac:picMkLst>
          </pc:picChg>
          <pc:picChg chg="mod modVis">
            <ac:chgData name="Gunnlaug Daugstad" userId="b551bae6-f21d-4e7b-84dc-55fb6014cb8a" providerId="ADAL" clId="{7804FD26-3BA0-4CD3-BD90-3EC6979AD010}" dt="2024-04-25T10:33:40.147" v="2714" actId="962"/>
            <ac:picMkLst>
              <pc:docMk/>
              <pc:sldMasterMk cId="840446445" sldId="2147483648"/>
              <pc:sldLayoutMk cId="883839194" sldId="2147483883"/>
              <ac:picMk id="15" creationId="{A0ADC19C-A757-2165-2C05-92E69A4FFEFF}"/>
            </ac:picMkLst>
          </pc:picChg>
          <pc:picChg chg="mod modVis">
            <ac:chgData name="Gunnlaug Daugstad" userId="b551bae6-f21d-4e7b-84dc-55fb6014cb8a" providerId="ADAL" clId="{7804FD26-3BA0-4CD3-BD90-3EC6979AD010}" dt="2024-04-25T10:33:40.147" v="2713" actId="962"/>
            <ac:picMkLst>
              <pc:docMk/>
              <pc:sldMasterMk cId="840446445" sldId="2147483648"/>
              <pc:sldLayoutMk cId="883839194" sldId="2147483883"/>
              <ac:picMk id="17" creationId="{E2134C3C-7752-82D6-4759-D31275E9B0BA}"/>
            </ac:picMkLst>
          </pc:picChg>
        </pc:sldLayoutChg>
        <pc:sldLayoutChg chg="modSp mod">
          <pc:chgData name="Gunnlaug Daugstad" userId="b551bae6-f21d-4e7b-84dc-55fb6014cb8a" providerId="ADAL" clId="{7804FD26-3BA0-4CD3-BD90-3EC6979AD010}" dt="2024-04-25T10:33:40.144" v="2706" actId="962"/>
          <pc:sldLayoutMkLst>
            <pc:docMk/>
            <pc:sldMasterMk cId="840446445" sldId="2147483648"/>
            <pc:sldLayoutMk cId="81067792" sldId="2147483884"/>
          </pc:sldLayoutMkLst>
          <pc:spChg chg="mod">
            <ac:chgData name="Gunnlaug Daugstad" userId="b551bae6-f21d-4e7b-84dc-55fb6014cb8a" providerId="ADAL" clId="{7804FD26-3BA0-4CD3-BD90-3EC6979AD010}" dt="2024-04-25T10:33:37.979" v="1630" actId="790"/>
            <ac:spMkLst>
              <pc:docMk/>
              <pc:sldMasterMk cId="840446445" sldId="2147483648"/>
              <pc:sldLayoutMk cId="81067792" sldId="2147483884"/>
              <ac:spMk id="4" creationId="{3038FA67-B1F6-EBAB-1AD2-A0E9FDEA687D}"/>
            </ac:spMkLst>
          </pc:spChg>
          <pc:spChg chg="mod">
            <ac:chgData name="Gunnlaug Daugstad" userId="b551bae6-f21d-4e7b-84dc-55fb6014cb8a" providerId="ADAL" clId="{7804FD26-3BA0-4CD3-BD90-3EC6979AD010}" dt="2024-04-25T10:33:37.981" v="1631" actId="790"/>
            <ac:spMkLst>
              <pc:docMk/>
              <pc:sldMasterMk cId="840446445" sldId="2147483648"/>
              <pc:sldLayoutMk cId="81067792" sldId="2147483884"/>
              <ac:spMk id="5" creationId="{C88CCC47-C9B8-3060-D983-2F00A9F71863}"/>
            </ac:spMkLst>
          </pc:spChg>
          <pc:spChg chg="mod">
            <ac:chgData name="Gunnlaug Daugstad" userId="b551bae6-f21d-4e7b-84dc-55fb6014cb8a" providerId="ADAL" clId="{7804FD26-3BA0-4CD3-BD90-3EC6979AD010}" dt="2024-04-25T10:33:37.982" v="1632" actId="790"/>
            <ac:spMkLst>
              <pc:docMk/>
              <pc:sldMasterMk cId="840446445" sldId="2147483648"/>
              <pc:sldLayoutMk cId="81067792" sldId="2147483884"/>
              <ac:spMk id="6" creationId="{D8D7FAD2-D84C-E416-630B-C15855D2689C}"/>
            </ac:spMkLst>
          </pc:spChg>
          <pc:spChg chg="mod">
            <ac:chgData name="Gunnlaug Daugstad" userId="b551bae6-f21d-4e7b-84dc-55fb6014cb8a" providerId="ADAL" clId="{7804FD26-3BA0-4CD3-BD90-3EC6979AD010}" dt="2024-04-25T10:33:37.985" v="1634" actId="790"/>
            <ac:spMkLst>
              <pc:docMk/>
              <pc:sldMasterMk cId="840446445" sldId="2147483648"/>
              <pc:sldLayoutMk cId="81067792" sldId="2147483884"/>
              <ac:spMk id="8" creationId="{CA97B0CE-4A2B-7247-E588-59B81D1570E0}"/>
            </ac:spMkLst>
          </pc:spChg>
          <pc:spChg chg="mod">
            <ac:chgData name="Gunnlaug Daugstad" userId="b551bae6-f21d-4e7b-84dc-55fb6014cb8a" providerId="ADAL" clId="{7804FD26-3BA0-4CD3-BD90-3EC6979AD010}" dt="2024-04-25T10:33:37.983" v="1633" actId="790"/>
            <ac:spMkLst>
              <pc:docMk/>
              <pc:sldMasterMk cId="840446445" sldId="2147483648"/>
              <pc:sldLayoutMk cId="81067792" sldId="2147483884"/>
              <ac:spMk id="10" creationId="{1EF3904F-A443-6F15-2DEB-036E7902EA04}"/>
            </ac:spMkLst>
          </pc:spChg>
          <pc:picChg chg="mod modVis">
            <ac:chgData name="Gunnlaug Daugstad" userId="b551bae6-f21d-4e7b-84dc-55fb6014cb8a" providerId="ADAL" clId="{7804FD26-3BA0-4CD3-BD90-3EC6979AD010}" dt="2024-04-25T10:33:40.143" v="2703" actId="962"/>
            <ac:picMkLst>
              <pc:docMk/>
              <pc:sldMasterMk cId="840446445" sldId="2147483648"/>
              <pc:sldLayoutMk cId="81067792" sldId="2147483884"/>
              <ac:picMk id="3" creationId="{679B83E4-CBB1-3E2F-CA2A-2A648B812BDB}"/>
            </ac:picMkLst>
          </pc:picChg>
          <pc:picChg chg="mod modVis">
            <ac:chgData name="Gunnlaug Daugstad" userId="b551bae6-f21d-4e7b-84dc-55fb6014cb8a" providerId="ADAL" clId="{7804FD26-3BA0-4CD3-BD90-3EC6979AD010}" dt="2024-04-25T10:33:40.144" v="2706" actId="962"/>
            <ac:picMkLst>
              <pc:docMk/>
              <pc:sldMasterMk cId="840446445" sldId="2147483648"/>
              <pc:sldLayoutMk cId="81067792" sldId="2147483884"/>
              <ac:picMk id="13" creationId="{65DC9C16-AA4D-E305-8E1C-4D2C9FD91CB2}"/>
            </ac:picMkLst>
          </pc:picChg>
          <pc:picChg chg="mod modVis">
            <ac:chgData name="Gunnlaug Daugstad" userId="b551bae6-f21d-4e7b-84dc-55fb6014cb8a" providerId="ADAL" clId="{7804FD26-3BA0-4CD3-BD90-3EC6979AD010}" dt="2024-04-25T10:33:40.143" v="2705" actId="962"/>
            <ac:picMkLst>
              <pc:docMk/>
              <pc:sldMasterMk cId="840446445" sldId="2147483648"/>
              <pc:sldLayoutMk cId="81067792" sldId="2147483884"/>
              <ac:picMk id="14" creationId="{9EF5C130-5E84-295D-BDE3-40CAD0F59FD5}"/>
            </ac:picMkLst>
          </pc:picChg>
          <pc:picChg chg="mod modVis">
            <ac:chgData name="Gunnlaug Daugstad" userId="b551bae6-f21d-4e7b-84dc-55fb6014cb8a" providerId="ADAL" clId="{7804FD26-3BA0-4CD3-BD90-3EC6979AD010}" dt="2024-04-25T10:33:40.142" v="2702" actId="962"/>
            <ac:picMkLst>
              <pc:docMk/>
              <pc:sldMasterMk cId="840446445" sldId="2147483648"/>
              <pc:sldLayoutMk cId="81067792" sldId="2147483884"/>
              <ac:picMk id="15" creationId="{0A466669-A291-7DEE-A468-79F927767C7E}"/>
            </ac:picMkLst>
          </pc:picChg>
          <pc:picChg chg="mod modVis">
            <ac:chgData name="Gunnlaug Daugstad" userId="b551bae6-f21d-4e7b-84dc-55fb6014cb8a" providerId="ADAL" clId="{7804FD26-3BA0-4CD3-BD90-3EC6979AD010}" dt="2024-04-25T10:33:40.143" v="2704" actId="962"/>
            <ac:picMkLst>
              <pc:docMk/>
              <pc:sldMasterMk cId="840446445" sldId="2147483648"/>
              <pc:sldLayoutMk cId="81067792" sldId="2147483884"/>
              <ac:picMk id="16" creationId="{39AB5B36-4F09-17CA-52AD-43D031084025}"/>
            </ac:picMkLst>
          </pc:picChg>
          <pc:picChg chg="mod modVis">
            <ac:chgData name="Gunnlaug Daugstad" userId="b551bae6-f21d-4e7b-84dc-55fb6014cb8a" providerId="ADAL" clId="{7804FD26-3BA0-4CD3-BD90-3EC6979AD010}" dt="2024-04-25T10:33:40.142" v="2701" actId="962"/>
            <ac:picMkLst>
              <pc:docMk/>
              <pc:sldMasterMk cId="840446445" sldId="2147483648"/>
              <pc:sldLayoutMk cId="81067792" sldId="2147483884"/>
              <ac:picMk id="18" creationId="{7E5D086F-917F-27EC-80A3-768AE66044E4}"/>
            </ac:picMkLst>
          </pc:picChg>
        </pc:sldLayoutChg>
        <pc:sldLayoutChg chg="modSp mod">
          <pc:chgData name="Gunnlaug Daugstad" userId="b551bae6-f21d-4e7b-84dc-55fb6014cb8a" providerId="ADAL" clId="{7804FD26-3BA0-4CD3-BD90-3EC6979AD010}" dt="2024-04-25T10:33:37.894" v="1577" actId="790"/>
          <pc:sldLayoutMkLst>
            <pc:docMk/>
            <pc:sldMasterMk cId="840446445" sldId="2147483648"/>
            <pc:sldLayoutMk cId="4236496190" sldId="2147483885"/>
          </pc:sldLayoutMkLst>
          <pc:spChg chg="mod">
            <ac:chgData name="Gunnlaug Daugstad" userId="b551bae6-f21d-4e7b-84dc-55fb6014cb8a" providerId="ADAL" clId="{7804FD26-3BA0-4CD3-BD90-3EC6979AD010}" dt="2024-04-25T10:33:37.889" v="1574" actId="790"/>
            <ac:spMkLst>
              <pc:docMk/>
              <pc:sldMasterMk cId="840446445" sldId="2147483648"/>
              <pc:sldLayoutMk cId="4236496190" sldId="2147483885"/>
              <ac:spMk id="2" creationId="{00A69AF6-DCFD-F5CA-5BB7-05342A884188}"/>
            </ac:spMkLst>
          </pc:spChg>
          <pc:spChg chg="mod">
            <ac:chgData name="Gunnlaug Daugstad" userId="b551bae6-f21d-4e7b-84dc-55fb6014cb8a" providerId="ADAL" clId="{7804FD26-3BA0-4CD3-BD90-3EC6979AD010}" dt="2024-04-25T10:33:37.882" v="1570" actId="790"/>
            <ac:spMkLst>
              <pc:docMk/>
              <pc:sldMasterMk cId="840446445" sldId="2147483648"/>
              <pc:sldLayoutMk cId="4236496190" sldId="2147483885"/>
              <ac:spMk id="5" creationId="{04143994-9C8D-FACB-54F8-87171D0EA9E8}"/>
            </ac:spMkLst>
          </pc:spChg>
          <pc:spChg chg="mod">
            <ac:chgData name="Gunnlaug Daugstad" userId="b551bae6-f21d-4e7b-84dc-55fb6014cb8a" providerId="ADAL" clId="{7804FD26-3BA0-4CD3-BD90-3EC6979AD010}" dt="2024-04-25T10:33:37.888" v="1573" actId="790"/>
            <ac:spMkLst>
              <pc:docMk/>
              <pc:sldMasterMk cId="840446445" sldId="2147483648"/>
              <pc:sldLayoutMk cId="4236496190" sldId="2147483885"/>
              <ac:spMk id="6" creationId="{3955E3C1-6A54-3BDA-66BE-03A3F0D3E2C2}"/>
            </ac:spMkLst>
          </pc:spChg>
          <pc:spChg chg="mod">
            <ac:chgData name="Gunnlaug Daugstad" userId="b551bae6-f21d-4e7b-84dc-55fb6014cb8a" providerId="ADAL" clId="{7804FD26-3BA0-4CD3-BD90-3EC6979AD010}" dt="2024-04-25T10:33:37.891" v="1575" actId="790"/>
            <ac:spMkLst>
              <pc:docMk/>
              <pc:sldMasterMk cId="840446445" sldId="2147483648"/>
              <pc:sldLayoutMk cId="4236496190" sldId="2147483885"/>
              <ac:spMk id="7" creationId="{AF0AC500-CD1B-71F2-9153-FD683219DF8E}"/>
            </ac:spMkLst>
          </pc:spChg>
          <pc:spChg chg="mod">
            <ac:chgData name="Gunnlaug Daugstad" userId="b551bae6-f21d-4e7b-84dc-55fb6014cb8a" providerId="ADAL" clId="{7804FD26-3BA0-4CD3-BD90-3EC6979AD010}" dt="2024-04-25T10:33:37.893" v="1576" actId="790"/>
            <ac:spMkLst>
              <pc:docMk/>
              <pc:sldMasterMk cId="840446445" sldId="2147483648"/>
              <pc:sldLayoutMk cId="4236496190" sldId="2147483885"/>
              <ac:spMk id="8" creationId="{9893DB50-DC91-B671-9627-9BB31AA98E2C}"/>
            </ac:spMkLst>
          </pc:spChg>
          <pc:spChg chg="mod">
            <ac:chgData name="Gunnlaug Daugstad" userId="b551bae6-f21d-4e7b-84dc-55fb6014cb8a" providerId="ADAL" clId="{7804FD26-3BA0-4CD3-BD90-3EC6979AD010}" dt="2024-04-25T10:33:37.894" v="1577" actId="790"/>
            <ac:spMkLst>
              <pc:docMk/>
              <pc:sldMasterMk cId="840446445" sldId="2147483648"/>
              <pc:sldLayoutMk cId="4236496190" sldId="2147483885"/>
              <ac:spMk id="10" creationId="{DC655158-EFCB-D8B3-0E9B-B81FB4FE97FD}"/>
            </ac:spMkLst>
          </pc:spChg>
          <pc:spChg chg="mod">
            <ac:chgData name="Gunnlaug Daugstad" userId="b551bae6-f21d-4e7b-84dc-55fb6014cb8a" providerId="ADAL" clId="{7804FD26-3BA0-4CD3-BD90-3EC6979AD010}" dt="2024-04-25T10:33:37.880" v="1569" actId="790"/>
            <ac:spMkLst>
              <pc:docMk/>
              <pc:sldMasterMk cId="840446445" sldId="2147483648"/>
              <pc:sldLayoutMk cId="4236496190" sldId="2147483885"/>
              <ac:spMk id="15" creationId="{55A5B49C-7367-5777-5875-1A4339CA7611}"/>
            </ac:spMkLst>
          </pc:spChg>
          <pc:spChg chg="mod">
            <ac:chgData name="Gunnlaug Daugstad" userId="b551bae6-f21d-4e7b-84dc-55fb6014cb8a" providerId="ADAL" clId="{7804FD26-3BA0-4CD3-BD90-3EC6979AD010}" dt="2024-04-25T10:33:37.884" v="1571" actId="790"/>
            <ac:spMkLst>
              <pc:docMk/>
              <pc:sldMasterMk cId="840446445" sldId="2147483648"/>
              <pc:sldLayoutMk cId="4236496190" sldId="2147483885"/>
              <ac:spMk id="16" creationId="{C6AC8406-8CD6-CA07-9AE6-B0DDE2CAAC4D}"/>
            </ac:spMkLst>
          </pc:spChg>
          <pc:spChg chg="mod">
            <ac:chgData name="Gunnlaug Daugstad" userId="b551bae6-f21d-4e7b-84dc-55fb6014cb8a" providerId="ADAL" clId="{7804FD26-3BA0-4CD3-BD90-3EC6979AD010}" dt="2024-04-25T10:33:37.887" v="1572" actId="790"/>
            <ac:spMkLst>
              <pc:docMk/>
              <pc:sldMasterMk cId="840446445" sldId="2147483648"/>
              <pc:sldLayoutMk cId="4236496190" sldId="2147483885"/>
              <ac:spMk id="21" creationId="{592D0101-6E97-3287-0CE9-8B85DDCA62A6}"/>
            </ac:spMkLst>
          </pc:spChg>
        </pc:sldLayoutChg>
        <pc:sldLayoutChg chg="modSp mod">
          <pc:chgData name="Gunnlaug Daugstad" userId="b551bae6-f21d-4e7b-84dc-55fb6014cb8a" providerId="ADAL" clId="{7804FD26-3BA0-4CD3-BD90-3EC6979AD010}" dt="2024-04-25T10:33:37.915" v="1590" actId="790"/>
          <pc:sldLayoutMkLst>
            <pc:docMk/>
            <pc:sldMasterMk cId="840446445" sldId="2147483648"/>
            <pc:sldLayoutMk cId="4173456934" sldId="2147483886"/>
          </pc:sldLayoutMkLst>
          <pc:spChg chg="mod">
            <ac:chgData name="Gunnlaug Daugstad" userId="b551bae6-f21d-4e7b-84dc-55fb6014cb8a" providerId="ADAL" clId="{7804FD26-3BA0-4CD3-BD90-3EC6979AD010}" dt="2024-04-25T10:33:37.915" v="1590" actId="790"/>
            <ac:spMkLst>
              <pc:docMk/>
              <pc:sldMasterMk cId="840446445" sldId="2147483648"/>
              <pc:sldLayoutMk cId="4173456934" sldId="2147483886"/>
              <ac:spMk id="2" creationId="{7394DD0D-E9B9-46AE-9D52-CAB2CE395FC9}"/>
            </ac:spMkLst>
          </pc:spChg>
          <pc:spChg chg="mod">
            <ac:chgData name="Gunnlaug Daugstad" userId="b551bae6-f21d-4e7b-84dc-55fb6014cb8a" providerId="ADAL" clId="{7804FD26-3BA0-4CD3-BD90-3EC6979AD010}" dt="2024-04-25T10:33:37.903" v="1583" actId="790"/>
            <ac:spMkLst>
              <pc:docMk/>
              <pc:sldMasterMk cId="840446445" sldId="2147483648"/>
              <pc:sldLayoutMk cId="4173456934" sldId="2147483886"/>
              <ac:spMk id="3" creationId="{28EFDD95-266C-BDB3-A745-50DC3EA66F1A}"/>
            </ac:spMkLst>
          </pc:spChg>
          <pc:spChg chg="mod">
            <ac:chgData name="Gunnlaug Daugstad" userId="b551bae6-f21d-4e7b-84dc-55fb6014cb8a" providerId="ADAL" clId="{7804FD26-3BA0-4CD3-BD90-3EC6979AD010}" dt="2024-04-25T10:33:37.905" v="1584" actId="790"/>
            <ac:spMkLst>
              <pc:docMk/>
              <pc:sldMasterMk cId="840446445" sldId="2147483648"/>
              <pc:sldLayoutMk cId="4173456934" sldId="2147483886"/>
              <ac:spMk id="4" creationId="{9AC45CCA-7FEC-C18A-9056-414CE8AD8A69}"/>
            </ac:spMkLst>
          </pc:spChg>
          <pc:spChg chg="mod">
            <ac:chgData name="Gunnlaug Daugstad" userId="b551bae6-f21d-4e7b-84dc-55fb6014cb8a" providerId="ADAL" clId="{7804FD26-3BA0-4CD3-BD90-3EC6979AD010}" dt="2024-04-25T10:33:37.896" v="1578" actId="790"/>
            <ac:spMkLst>
              <pc:docMk/>
              <pc:sldMasterMk cId="840446445" sldId="2147483648"/>
              <pc:sldLayoutMk cId="4173456934" sldId="2147483886"/>
              <ac:spMk id="5" creationId="{0A1DFB72-E16C-D7AB-AB9C-72E30E4B3C66}"/>
            </ac:spMkLst>
          </pc:spChg>
          <pc:spChg chg="mod">
            <ac:chgData name="Gunnlaug Daugstad" userId="b551bae6-f21d-4e7b-84dc-55fb6014cb8a" providerId="ADAL" clId="{7804FD26-3BA0-4CD3-BD90-3EC6979AD010}" dt="2024-04-25T10:33:37.907" v="1585" actId="790"/>
            <ac:spMkLst>
              <pc:docMk/>
              <pc:sldMasterMk cId="840446445" sldId="2147483648"/>
              <pc:sldLayoutMk cId="4173456934" sldId="2147483886"/>
              <ac:spMk id="6" creationId="{AC5936A8-6AAD-FE7F-CBE1-C999892A002D}"/>
            </ac:spMkLst>
          </pc:spChg>
          <pc:spChg chg="mod">
            <ac:chgData name="Gunnlaug Daugstad" userId="b551bae6-f21d-4e7b-84dc-55fb6014cb8a" providerId="ADAL" clId="{7804FD26-3BA0-4CD3-BD90-3EC6979AD010}" dt="2024-04-25T10:33:37.913" v="1589" actId="790"/>
            <ac:spMkLst>
              <pc:docMk/>
              <pc:sldMasterMk cId="840446445" sldId="2147483648"/>
              <pc:sldLayoutMk cId="4173456934" sldId="2147483886"/>
              <ac:spMk id="7" creationId="{173217AC-052B-DD3D-E903-5E091199213B}"/>
            </ac:spMkLst>
          </pc:spChg>
          <pc:spChg chg="mod">
            <ac:chgData name="Gunnlaug Daugstad" userId="b551bae6-f21d-4e7b-84dc-55fb6014cb8a" providerId="ADAL" clId="{7804FD26-3BA0-4CD3-BD90-3EC6979AD010}" dt="2024-04-25T10:33:37.908" v="1586" actId="790"/>
            <ac:spMkLst>
              <pc:docMk/>
              <pc:sldMasterMk cId="840446445" sldId="2147483648"/>
              <pc:sldLayoutMk cId="4173456934" sldId="2147483886"/>
              <ac:spMk id="8" creationId="{FB9ECF72-E725-0305-96A2-A824F036F5D1}"/>
            </ac:spMkLst>
          </pc:spChg>
          <pc:spChg chg="mod">
            <ac:chgData name="Gunnlaug Daugstad" userId="b551bae6-f21d-4e7b-84dc-55fb6014cb8a" providerId="ADAL" clId="{7804FD26-3BA0-4CD3-BD90-3EC6979AD010}" dt="2024-04-25T10:33:37.909" v="1587" actId="790"/>
            <ac:spMkLst>
              <pc:docMk/>
              <pc:sldMasterMk cId="840446445" sldId="2147483648"/>
              <pc:sldLayoutMk cId="4173456934" sldId="2147483886"/>
              <ac:spMk id="9" creationId="{A497F1A4-A016-9783-566B-B1A16578DBD9}"/>
            </ac:spMkLst>
          </pc:spChg>
          <pc:spChg chg="mod">
            <ac:chgData name="Gunnlaug Daugstad" userId="b551bae6-f21d-4e7b-84dc-55fb6014cb8a" providerId="ADAL" clId="{7804FD26-3BA0-4CD3-BD90-3EC6979AD010}" dt="2024-04-25T10:33:37.912" v="1588" actId="790"/>
            <ac:spMkLst>
              <pc:docMk/>
              <pc:sldMasterMk cId="840446445" sldId="2147483648"/>
              <pc:sldLayoutMk cId="4173456934" sldId="2147483886"/>
              <ac:spMk id="10" creationId="{D80B7CAE-2981-506B-443C-69D427458B76}"/>
            </ac:spMkLst>
          </pc:spChg>
          <pc:spChg chg="mod">
            <ac:chgData name="Gunnlaug Daugstad" userId="b551bae6-f21d-4e7b-84dc-55fb6014cb8a" providerId="ADAL" clId="{7804FD26-3BA0-4CD3-BD90-3EC6979AD010}" dt="2024-04-25T10:33:37.899" v="1580" actId="790"/>
            <ac:spMkLst>
              <pc:docMk/>
              <pc:sldMasterMk cId="840446445" sldId="2147483648"/>
              <pc:sldLayoutMk cId="4173456934" sldId="2147483886"/>
              <ac:spMk id="13" creationId="{2926E3E9-19E3-1C4D-E574-4892B0CD66F4}"/>
            </ac:spMkLst>
          </pc:spChg>
          <pc:spChg chg="mod">
            <ac:chgData name="Gunnlaug Daugstad" userId="b551bae6-f21d-4e7b-84dc-55fb6014cb8a" providerId="ADAL" clId="{7804FD26-3BA0-4CD3-BD90-3EC6979AD010}" dt="2024-04-25T10:33:37.898" v="1579" actId="790"/>
            <ac:spMkLst>
              <pc:docMk/>
              <pc:sldMasterMk cId="840446445" sldId="2147483648"/>
              <pc:sldLayoutMk cId="4173456934" sldId="2147483886"/>
              <ac:spMk id="22" creationId="{EBAE6850-B8C3-A1A4-E8C8-B5DE469B1B7F}"/>
            </ac:spMkLst>
          </pc:spChg>
          <pc:spChg chg="mod">
            <ac:chgData name="Gunnlaug Daugstad" userId="b551bae6-f21d-4e7b-84dc-55fb6014cb8a" providerId="ADAL" clId="{7804FD26-3BA0-4CD3-BD90-3EC6979AD010}" dt="2024-04-25T10:33:37.900" v="1581" actId="790"/>
            <ac:spMkLst>
              <pc:docMk/>
              <pc:sldMasterMk cId="840446445" sldId="2147483648"/>
              <pc:sldLayoutMk cId="4173456934" sldId="2147483886"/>
              <ac:spMk id="36" creationId="{88524E09-F9DC-13BF-DE44-79C4F7ECFFF6}"/>
            </ac:spMkLst>
          </pc:spChg>
          <pc:spChg chg="mod">
            <ac:chgData name="Gunnlaug Daugstad" userId="b551bae6-f21d-4e7b-84dc-55fb6014cb8a" providerId="ADAL" clId="{7804FD26-3BA0-4CD3-BD90-3EC6979AD010}" dt="2024-04-25T10:33:37.903" v="1582" actId="790"/>
            <ac:spMkLst>
              <pc:docMk/>
              <pc:sldMasterMk cId="840446445" sldId="2147483648"/>
              <pc:sldLayoutMk cId="4173456934" sldId="2147483886"/>
              <ac:spMk id="37" creationId="{59DF9856-1A92-4722-C582-91339869C01B}"/>
            </ac:spMkLst>
          </pc:spChg>
        </pc:sldLayoutChg>
        <pc:sldLayoutChg chg="modSp mod">
          <pc:chgData name="Gunnlaug Daugstad" userId="b551bae6-f21d-4e7b-84dc-55fb6014cb8a" providerId="ADAL" clId="{7804FD26-3BA0-4CD3-BD90-3EC6979AD010}" dt="2024-04-25T10:33:37.932" v="1600" actId="790"/>
          <pc:sldLayoutMkLst>
            <pc:docMk/>
            <pc:sldMasterMk cId="840446445" sldId="2147483648"/>
            <pc:sldLayoutMk cId="3591777088" sldId="2147483887"/>
          </pc:sldLayoutMkLst>
          <pc:spChg chg="mod">
            <ac:chgData name="Gunnlaug Daugstad" userId="b551bae6-f21d-4e7b-84dc-55fb6014cb8a" providerId="ADAL" clId="{7804FD26-3BA0-4CD3-BD90-3EC6979AD010}" dt="2024-04-25T10:33:37.923" v="1595" actId="790"/>
            <ac:spMkLst>
              <pc:docMk/>
              <pc:sldMasterMk cId="840446445" sldId="2147483648"/>
              <pc:sldLayoutMk cId="3591777088" sldId="2147483887"/>
              <ac:spMk id="2" creationId="{436F7FE8-25C2-0F17-EC60-69EAC46E0A10}"/>
            </ac:spMkLst>
          </pc:spChg>
          <pc:spChg chg="mod">
            <ac:chgData name="Gunnlaug Daugstad" userId="b551bae6-f21d-4e7b-84dc-55fb6014cb8a" providerId="ADAL" clId="{7804FD26-3BA0-4CD3-BD90-3EC6979AD010}" dt="2024-04-25T10:33:37.918" v="1592" actId="790"/>
            <ac:spMkLst>
              <pc:docMk/>
              <pc:sldMasterMk cId="840446445" sldId="2147483648"/>
              <pc:sldLayoutMk cId="3591777088" sldId="2147483887"/>
              <ac:spMk id="3" creationId="{08051DAE-8EBD-B68A-3CE2-5472D14A3389}"/>
            </ac:spMkLst>
          </pc:spChg>
          <pc:spChg chg="mod">
            <ac:chgData name="Gunnlaug Daugstad" userId="b551bae6-f21d-4e7b-84dc-55fb6014cb8a" providerId="ADAL" clId="{7804FD26-3BA0-4CD3-BD90-3EC6979AD010}" dt="2024-04-25T10:33:37.925" v="1596" actId="790"/>
            <ac:spMkLst>
              <pc:docMk/>
              <pc:sldMasterMk cId="840446445" sldId="2147483648"/>
              <pc:sldLayoutMk cId="3591777088" sldId="2147483887"/>
              <ac:spMk id="7" creationId="{802D2DDC-4A99-73F8-3DAE-1C349FA04F9E}"/>
            </ac:spMkLst>
          </pc:spChg>
          <pc:spChg chg="mod">
            <ac:chgData name="Gunnlaug Daugstad" userId="b551bae6-f21d-4e7b-84dc-55fb6014cb8a" providerId="ADAL" clId="{7804FD26-3BA0-4CD3-BD90-3EC6979AD010}" dt="2024-04-25T10:33:37.928" v="1598" actId="790"/>
            <ac:spMkLst>
              <pc:docMk/>
              <pc:sldMasterMk cId="840446445" sldId="2147483648"/>
              <pc:sldLayoutMk cId="3591777088" sldId="2147483887"/>
              <ac:spMk id="8" creationId="{B4218AAF-4559-046C-55C3-EAED8B9367F6}"/>
            </ac:spMkLst>
          </pc:spChg>
          <pc:spChg chg="mod">
            <ac:chgData name="Gunnlaug Daugstad" userId="b551bae6-f21d-4e7b-84dc-55fb6014cb8a" providerId="ADAL" clId="{7804FD26-3BA0-4CD3-BD90-3EC6979AD010}" dt="2024-04-25T10:33:37.928" v="1597" actId="790"/>
            <ac:spMkLst>
              <pc:docMk/>
              <pc:sldMasterMk cId="840446445" sldId="2147483648"/>
              <pc:sldLayoutMk cId="3591777088" sldId="2147483887"/>
              <ac:spMk id="9" creationId="{AD0C1FED-3A61-35D3-2957-416FD9065150}"/>
            </ac:spMkLst>
          </pc:spChg>
          <pc:spChg chg="mod">
            <ac:chgData name="Gunnlaug Daugstad" userId="b551bae6-f21d-4e7b-84dc-55fb6014cb8a" providerId="ADAL" clId="{7804FD26-3BA0-4CD3-BD90-3EC6979AD010}" dt="2024-04-25T10:33:37.930" v="1599" actId="790"/>
            <ac:spMkLst>
              <pc:docMk/>
              <pc:sldMasterMk cId="840446445" sldId="2147483648"/>
              <pc:sldLayoutMk cId="3591777088" sldId="2147483887"/>
              <ac:spMk id="10" creationId="{F77150B7-A02C-22A1-1466-65E9282D9245}"/>
            </ac:spMkLst>
          </pc:spChg>
          <pc:spChg chg="mod">
            <ac:chgData name="Gunnlaug Daugstad" userId="b551bae6-f21d-4e7b-84dc-55fb6014cb8a" providerId="ADAL" clId="{7804FD26-3BA0-4CD3-BD90-3EC6979AD010}" dt="2024-04-25T10:33:37.932" v="1600" actId="790"/>
            <ac:spMkLst>
              <pc:docMk/>
              <pc:sldMasterMk cId="840446445" sldId="2147483648"/>
              <pc:sldLayoutMk cId="3591777088" sldId="2147483887"/>
              <ac:spMk id="11" creationId="{CEA57C0C-0315-6C3C-8768-4E901E31754E}"/>
            </ac:spMkLst>
          </pc:spChg>
          <pc:spChg chg="mod">
            <ac:chgData name="Gunnlaug Daugstad" userId="b551bae6-f21d-4e7b-84dc-55fb6014cb8a" providerId="ADAL" clId="{7804FD26-3BA0-4CD3-BD90-3EC6979AD010}" dt="2024-04-25T10:33:37.920" v="1593" actId="790"/>
            <ac:spMkLst>
              <pc:docMk/>
              <pc:sldMasterMk cId="840446445" sldId="2147483648"/>
              <pc:sldLayoutMk cId="3591777088" sldId="2147483887"/>
              <ac:spMk id="14" creationId="{73C9755E-E567-A26C-F81C-D111382F9F3F}"/>
            </ac:spMkLst>
          </pc:spChg>
          <pc:spChg chg="mod">
            <ac:chgData name="Gunnlaug Daugstad" userId="b551bae6-f21d-4e7b-84dc-55fb6014cb8a" providerId="ADAL" clId="{7804FD26-3BA0-4CD3-BD90-3EC6979AD010}" dt="2024-04-25T10:33:37.916" v="1591" actId="790"/>
            <ac:spMkLst>
              <pc:docMk/>
              <pc:sldMasterMk cId="840446445" sldId="2147483648"/>
              <pc:sldLayoutMk cId="3591777088" sldId="2147483887"/>
              <ac:spMk id="15" creationId="{55A5B49C-7367-5777-5875-1A4339CA7611}"/>
            </ac:spMkLst>
          </pc:spChg>
          <pc:spChg chg="mod">
            <ac:chgData name="Gunnlaug Daugstad" userId="b551bae6-f21d-4e7b-84dc-55fb6014cb8a" providerId="ADAL" clId="{7804FD26-3BA0-4CD3-BD90-3EC6979AD010}" dt="2024-04-25T10:33:37.922" v="1594" actId="790"/>
            <ac:spMkLst>
              <pc:docMk/>
              <pc:sldMasterMk cId="840446445" sldId="2147483648"/>
              <pc:sldLayoutMk cId="3591777088" sldId="2147483887"/>
              <ac:spMk id="16" creationId="{6798B1B2-1F99-1244-B7F3-7411A58B6CC7}"/>
            </ac:spMkLst>
          </pc:spChg>
        </pc:sldLayoutChg>
        <pc:sldLayoutChg chg="modSp mod">
          <pc:chgData name="Gunnlaug Daugstad" userId="b551bae6-f21d-4e7b-84dc-55fb6014cb8a" providerId="ADAL" clId="{7804FD26-3BA0-4CD3-BD90-3EC6979AD010}" dt="2024-04-25T10:33:40.154" v="2727" actId="962"/>
          <pc:sldLayoutMkLst>
            <pc:docMk/>
            <pc:sldMasterMk cId="840446445" sldId="2147483648"/>
            <pc:sldLayoutMk cId="3853723916" sldId="2147483888"/>
          </pc:sldLayoutMkLst>
          <pc:spChg chg="mod">
            <ac:chgData name="Gunnlaug Daugstad" userId="b551bae6-f21d-4e7b-84dc-55fb6014cb8a" providerId="ADAL" clId="{7804FD26-3BA0-4CD3-BD90-3EC6979AD010}" dt="2024-04-25T10:33:37.144" v="1106" actId="790"/>
            <ac:spMkLst>
              <pc:docMk/>
              <pc:sldMasterMk cId="840446445" sldId="2147483648"/>
              <pc:sldLayoutMk cId="3853723916" sldId="2147483888"/>
              <ac:spMk id="3" creationId="{FFC2E5DB-AD57-EB40-6653-9C0900431767}"/>
            </ac:spMkLst>
          </pc:spChg>
          <pc:spChg chg="mod">
            <ac:chgData name="Gunnlaug Daugstad" userId="b551bae6-f21d-4e7b-84dc-55fb6014cb8a" providerId="ADAL" clId="{7804FD26-3BA0-4CD3-BD90-3EC6979AD010}" dt="2024-04-25T10:33:37.133" v="1099" actId="790"/>
            <ac:spMkLst>
              <pc:docMk/>
              <pc:sldMasterMk cId="840446445" sldId="2147483648"/>
              <pc:sldLayoutMk cId="3853723916" sldId="2147483888"/>
              <ac:spMk id="4" creationId="{3038FA67-B1F6-EBAB-1AD2-A0E9FDEA687D}"/>
            </ac:spMkLst>
          </pc:spChg>
          <pc:spChg chg="mod">
            <ac:chgData name="Gunnlaug Daugstad" userId="b551bae6-f21d-4e7b-84dc-55fb6014cb8a" providerId="ADAL" clId="{7804FD26-3BA0-4CD3-BD90-3EC6979AD010}" dt="2024-04-25T10:33:37.134" v="1100" actId="790"/>
            <ac:spMkLst>
              <pc:docMk/>
              <pc:sldMasterMk cId="840446445" sldId="2147483648"/>
              <pc:sldLayoutMk cId="3853723916" sldId="2147483888"/>
              <ac:spMk id="5" creationId="{C88CCC47-C9B8-3060-D983-2F00A9F71863}"/>
            </ac:spMkLst>
          </pc:spChg>
          <pc:spChg chg="mod">
            <ac:chgData name="Gunnlaug Daugstad" userId="b551bae6-f21d-4e7b-84dc-55fb6014cb8a" providerId="ADAL" clId="{7804FD26-3BA0-4CD3-BD90-3EC6979AD010}" dt="2024-04-25T10:33:37.136" v="1101" actId="790"/>
            <ac:spMkLst>
              <pc:docMk/>
              <pc:sldMasterMk cId="840446445" sldId="2147483648"/>
              <pc:sldLayoutMk cId="3853723916" sldId="2147483888"/>
              <ac:spMk id="6" creationId="{D8D7FAD2-D84C-E416-630B-C15855D2689C}"/>
            </ac:spMkLst>
          </pc:spChg>
          <pc:spChg chg="mod">
            <ac:chgData name="Gunnlaug Daugstad" userId="b551bae6-f21d-4e7b-84dc-55fb6014cb8a" providerId="ADAL" clId="{7804FD26-3BA0-4CD3-BD90-3EC6979AD010}" dt="2024-04-25T10:33:37.139" v="1103" actId="790"/>
            <ac:spMkLst>
              <pc:docMk/>
              <pc:sldMasterMk cId="840446445" sldId="2147483648"/>
              <pc:sldLayoutMk cId="3853723916" sldId="2147483888"/>
              <ac:spMk id="8" creationId="{DAA0723E-3EA7-FC54-3D4D-BE3694048E61}"/>
            </ac:spMkLst>
          </pc:spChg>
          <pc:spChg chg="mod">
            <ac:chgData name="Gunnlaug Daugstad" userId="b551bae6-f21d-4e7b-84dc-55fb6014cb8a" providerId="ADAL" clId="{7804FD26-3BA0-4CD3-BD90-3EC6979AD010}" dt="2024-04-25T10:33:37.138" v="1102" actId="790"/>
            <ac:spMkLst>
              <pc:docMk/>
              <pc:sldMasterMk cId="840446445" sldId="2147483648"/>
              <pc:sldLayoutMk cId="3853723916" sldId="2147483888"/>
              <ac:spMk id="11" creationId="{A42B6D02-907A-1D13-0587-A3FF032A236E}"/>
            </ac:spMkLst>
          </pc:spChg>
          <pc:spChg chg="mod">
            <ac:chgData name="Gunnlaug Daugstad" userId="b551bae6-f21d-4e7b-84dc-55fb6014cb8a" providerId="ADAL" clId="{7804FD26-3BA0-4CD3-BD90-3EC6979AD010}" dt="2024-04-25T10:33:37.141" v="1104" actId="790"/>
            <ac:spMkLst>
              <pc:docMk/>
              <pc:sldMasterMk cId="840446445" sldId="2147483648"/>
              <pc:sldLayoutMk cId="3853723916" sldId="2147483888"/>
              <ac:spMk id="13" creationId="{70927E65-58D8-1A21-4C3B-B4626036AD28}"/>
            </ac:spMkLst>
          </pc:spChg>
          <pc:spChg chg="mod">
            <ac:chgData name="Gunnlaug Daugstad" userId="b551bae6-f21d-4e7b-84dc-55fb6014cb8a" providerId="ADAL" clId="{7804FD26-3BA0-4CD3-BD90-3EC6979AD010}" dt="2024-04-25T10:33:37.143" v="1105" actId="790"/>
            <ac:spMkLst>
              <pc:docMk/>
              <pc:sldMasterMk cId="840446445" sldId="2147483648"/>
              <pc:sldLayoutMk cId="3853723916" sldId="2147483888"/>
              <ac:spMk id="18" creationId="{FE443497-54FC-ADE4-7E81-CF3216D97F05}"/>
            </ac:spMkLst>
          </pc:spChg>
          <pc:picChg chg="mod modVis">
            <ac:chgData name="Gunnlaug Daugstad" userId="b551bae6-f21d-4e7b-84dc-55fb6014cb8a" providerId="ADAL" clId="{7804FD26-3BA0-4CD3-BD90-3EC6979AD010}" dt="2024-04-25T10:33:40.154" v="2727" actId="962"/>
            <ac:picMkLst>
              <pc:docMk/>
              <pc:sldMasterMk cId="840446445" sldId="2147483648"/>
              <pc:sldLayoutMk cId="3853723916" sldId="2147483888"/>
              <ac:picMk id="10" creationId="{8FF3E9AF-3C8D-578E-9BA8-C379B6EE2F49}"/>
            </ac:picMkLst>
          </pc:picChg>
          <pc:picChg chg="mod modVis">
            <ac:chgData name="Gunnlaug Daugstad" userId="b551bae6-f21d-4e7b-84dc-55fb6014cb8a" providerId="ADAL" clId="{7804FD26-3BA0-4CD3-BD90-3EC6979AD010}" dt="2024-04-25T10:33:40.154" v="2726" actId="962"/>
            <ac:picMkLst>
              <pc:docMk/>
              <pc:sldMasterMk cId="840446445" sldId="2147483648"/>
              <pc:sldLayoutMk cId="3853723916" sldId="2147483888"/>
              <ac:picMk id="12" creationId="{D7A21765-CA18-A1A8-6812-95822510690B}"/>
            </ac:picMkLst>
          </pc:picChg>
          <pc:picChg chg="mod modVis">
            <ac:chgData name="Gunnlaug Daugstad" userId="b551bae6-f21d-4e7b-84dc-55fb6014cb8a" providerId="ADAL" clId="{7804FD26-3BA0-4CD3-BD90-3EC6979AD010}" dt="2024-04-25T10:33:40.153" v="2725" actId="962"/>
            <ac:picMkLst>
              <pc:docMk/>
              <pc:sldMasterMk cId="840446445" sldId="2147483648"/>
              <pc:sldLayoutMk cId="3853723916" sldId="2147483888"/>
              <ac:picMk id="17" creationId="{C43ED139-B7F6-EE5B-2549-8499050A4553}"/>
            </ac:picMkLst>
          </pc:picChg>
        </pc:sldLayoutChg>
        <pc:sldLayoutChg chg="modSp mod">
          <pc:chgData name="Gunnlaug Daugstad" userId="b551bae6-f21d-4e7b-84dc-55fb6014cb8a" providerId="ADAL" clId="{7804FD26-3BA0-4CD3-BD90-3EC6979AD010}" dt="2024-04-25T10:33:37.959" v="1617" actId="790"/>
          <pc:sldLayoutMkLst>
            <pc:docMk/>
            <pc:sldMasterMk cId="840446445" sldId="2147483648"/>
            <pc:sldLayoutMk cId="3778724835" sldId="2147483890"/>
          </pc:sldLayoutMkLst>
          <pc:spChg chg="mod">
            <ac:chgData name="Gunnlaug Daugstad" userId="b551bae6-f21d-4e7b-84dc-55fb6014cb8a" providerId="ADAL" clId="{7804FD26-3BA0-4CD3-BD90-3EC6979AD010}" dt="2024-04-25T10:33:37.957" v="1616" actId="790"/>
            <ac:spMkLst>
              <pc:docMk/>
              <pc:sldMasterMk cId="840446445" sldId="2147483648"/>
              <pc:sldLayoutMk cId="3778724835" sldId="2147483890"/>
              <ac:spMk id="2" creationId="{EED36CD7-E637-0945-6CC2-779E2722AB52}"/>
            </ac:spMkLst>
          </pc:spChg>
          <pc:spChg chg="mod">
            <ac:chgData name="Gunnlaug Daugstad" userId="b551bae6-f21d-4e7b-84dc-55fb6014cb8a" providerId="ADAL" clId="{7804FD26-3BA0-4CD3-BD90-3EC6979AD010}" dt="2024-04-25T10:33:37.948" v="1610" actId="790"/>
            <ac:spMkLst>
              <pc:docMk/>
              <pc:sldMasterMk cId="840446445" sldId="2147483648"/>
              <pc:sldLayoutMk cId="3778724835" sldId="2147483890"/>
              <ac:spMk id="3" creationId="{427977A9-D443-A248-3AFD-F0F23C4773DC}"/>
            </ac:spMkLst>
          </pc:spChg>
          <pc:spChg chg="mod">
            <ac:chgData name="Gunnlaug Daugstad" userId="b551bae6-f21d-4e7b-84dc-55fb6014cb8a" providerId="ADAL" clId="{7804FD26-3BA0-4CD3-BD90-3EC6979AD010}" dt="2024-04-25T10:33:37.949" v="1611" actId="790"/>
            <ac:spMkLst>
              <pc:docMk/>
              <pc:sldMasterMk cId="840446445" sldId="2147483648"/>
              <pc:sldLayoutMk cId="3778724835" sldId="2147483890"/>
              <ac:spMk id="4" creationId="{4E02C063-1E86-0E12-E64C-4659A6ADC4E3}"/>
            </ac:spMkLst>
          </pc:spChg>
          <pc:spChg chg="mod">
            <ac:chgData name="Gunnlaug Daugstad" userId="b551bae6-f21d-4e7b-84dc-55fb6014cb8a" providerId="ADAL" clId="{7804FD26-3BA0-4CD3-BD90-3EC6979AD010}" dt="2024-04-25T10:33:37.953" v="1613" actId="790"/>
            <ac:spMkLst>
              <pc:docMk/>
              <pc:sldMasterMk cId="840446445" sldId="2147483648"/>
              <pc:sldLayoutMk cId="3778724835" sldId="2147483890"/>
              <ac:spMk id="5" creationId="{2B65A5DB-C026-5848-D7EF-3224BBC1C058}"/>
            </ac:spMkLst>
          </pc:spChg>
          <pc:spChg chg="mod">
            <ac:chgData name="Gunnlaug Daugstad" userId="b551bae6-f21d-4e7b-84dc-55fb6014cb8a" providerId="ADAL" clId="{7804FD26-3BA0-4CD3-BD90-3EC6979AD010}" dt="2024-04-25T10:33:37.956" v="1615" actId="790"/>
            <ac:spMkLst>
              <pc:docMk/>
              <pc:sldMasterMk cId="840446445" sldId="2147483648"/>
              <pc:sldLayoutMk cId="3778724835" sldId="2147483890"/>
              <ac:spMk id="6" creationId="{166FEA9D-01E5-8A40-A6B3-08984260D960}"/>
            </ac:spMkLst>
          </pc:spChg>
          <pc:spChg chg="mod">
            <ac:chgData name="Gunnlaug Daugstad" userId="b551bae6-f21d-4e7b-84dc-55fb6014cb8a" providerId="ADAL" clId="{7804FD26-3BA0-4CD3-BD90-3EC6979AD010}" dt="2024-04-25T10:33:37.954" v="1614" actId="790"/>
            <ac:spMkLst>
              <pc:docMk/>
              <pc:sldMasterMk cId="840446445" sldId="2147483648"/>
              <pc:sldLayoutMk cId="3778724835" sldId="2147483890"/>
              <ac:spMk id="7" creationId="{DF2CCE5A-BB9F-30C5-3FF4-21009B8EC0ED}"/>
            </ac:spMkLst>
          </pc:spChg>
          <pc:spChg chg="mod">
            <ac:chgData name="Gunnlaug Daugstad" userId="b551bae6-f21d-4e7b-84dc-55fb6014cb8a" providerId="ADAL" clId="{7804FD26-3BA0-4CD3-BD90-3EC6979AD010}" dt="2024-04-25T10:33:37.951" v="1612" actId="790"/>
            <ac:spMkLst>
              <pc:docMk/>
              <pc:sldMasterMk cId="840446445" sldId="2147483648"/>
              <pc:sldLayoutMk cId="3778724835" sldId="2147483890"/>
              <ac:spMk id="9" creationId="{97978E8D-9F3E-3636-B8FA-5211CEAF14AF}"/>
            </ac:spMkLst>
          </pc:spChg>
          <pc:spChg chg="mod">
            <ac:chgData name="Gunnlaug Daugstad" userId="b551bae6-f21d-4e7b-84dc-55fb6014cb8a" providerId="ADAL" clId="{7804FD26-3BA0-4CD3-BD90-3EC6979AD010}" dt="2024-04-25T10:33:37.959" v="1617" actId="790"/>
            <ac:spMkLst>
              <pc:docMk/>
              <pc:sldMasterMk cId="840446445" sldId="2147483648"/>
              <pc:sldLayoutMk cId="3778724835" sldId="2147483890"/>
              <ac:spMk id="10" creationId="{6355946E-C143-D25B-A457-40ECB171AD42}"/>
            </ac:spMkLst>
          </pc:spChg>
          <pc:spChg chg="mod">
            <ac:chgData name="Gunnlaug Daugstad" userId="b551bae6-f21d-4e7b-84dc-55fb6014cb8a" providerId="ADAL" clId="{7804FD26-3BA0-4CD3-BD90-3EC6979AD010}" dt="2024-04-25T10:33:37.946" v="1609" actId="790"/>
            <ac:spMkLst>
              <pc:docMk/>
              <pc:sldMasterMk cId="840446445" sldId="2147483648"/>
              <pc:sldLayoutMk cId="3778724835" sldId="2147483890"/>
              <ac:spMk id="15" creationId="{55A5B49C-7367-5777-5875-1A4339CA7611}"/>
            </ac:spMkLst>
          </pc:spChg>
        </pc:sldLayoutChg>
        <pc:sldLayoutChg chg="modSp mod">
          <pc:chgData name="Gunnlaug Daugstad" userId="b551bae6-f21d-4e7b-84dc-55fb6014cb8a" providerId="ADAL" clId="{7804FD26-3BA0-4CD3-BD90-3EC6979AD010}" dt="2024-04-25T10:33:37.366" v="1244" actId="790"/>
          <pc:sldLayoutMkLst>
            <pc:docMk/>
            <pc:sldMasterMk cId="840446445" sldId="2147483648"/>
            <pc:sldLayoutMk cId="1421988404" sldId="2147484101"/>
          </pc:sldLayoutMkLst>
          <pc:spChg chg="mod">
            <ac:chgData name="Gunnlaug Daugstad" userId="b551bae6-f21d-4e7b-84dc-55fb6014cb8a" providerId="ADAL" clId="{7804FD26-3BA0-4CD3-BD90-3EC6979AD010}" dt="2024-04-25T10:33:37.366" v="1244" actId="790"/>
            <ac:spMkLst>
              <pc:docMk/>
              <pc:sldMasterMk cId="840446445" sldId="2147483648"/>
              <pc:sldLayoutMk cId="1421988404" sldId="2147484101"/>
              <ac:spMk id="2" creationId="{0413D547-6EF0-D741-0C62-2C9E0AE34782}"/>
            </ac:spMkLst>
          </pc:spChg>
          <pc:spChg chg="mod">
            <ac:chgData name="Gunnlaug Daugstad" userId="b551bae6-f21d-4e7b-84dc-55fb6014cb8a" providerId="ADAL" clId="{7804FD26-3BA0-4CD3-BD90-3EC6979AD010}" dt="2024-04-25T10:33:37.351" v="1234" actId="790"/>
            <ac:spMkLst>
              <pc:docMk/>
              <pc:sldMasterMk cId="840446445" sldId="2147483648"/>
              <pc:sldLayoutMk cId="1421988404" sldId="2147484101"/>
              <ac:spMk id="3" creationId="{6F8ECC74-7D2A-2376-7C98-F721FF63C69F}"/>
            </ac:spMkLst>
          </pc:spChg>
          <pc:spChg chg="mod">
            <ac:chgData name="Gunnlaug Daugstad" userId="b551bae6-f21d-4e7b-84dc-55fb6014cb8a" providerId="ADAL" clId="{7804FD26-3BA0-4CD3-BD90-3EC6979AD010}" dt="2024-04-25T10:33:37.352" v="1235" actId="790"/>
            <ac:spMkLst>
              <pc:docMk/>
              <pc:sldMasterMk cId="840446445" sldId="2147483648"/>
              <pc:sldLayoutMk cId="1421988404" sldId="2147484101"/>
              <ac:spMk id="4" creationId="{C8FFCCDE-5638-7C91-C6AF-4364E971685A}"/>
            </ac:spMkLst>
          </pc:spChg>
          <pc:spChg chg="mod">
            <ac:chgData name="Gunnlaug Daugstad" userId="b551bae6-f21d-4e7b-84dc-55fb6014cb8a" providerId="ADAL" clId="{7804FD26-3BA0-4CD3-BD90-3EC6979AD010}" dt="2024-04-25T10:33:37.354" v="1236" actId="790"/>
            <ac:spMkLst>
              <pc:docMk/>
              <pc:sldMasterMk cId="840446445" sldId="2147483648"/>
              <pc:sldLayoutMk cId="1421988404" sldId="2147484101"/>
              <ac:spMk id="5" creationId="{97649B6E-2A2A-4DB6-3704-550A2C86EF21}"/>
            </ac:spMkLst>
          </pc:spChg>
          <pc:spChg chg="mod">
            <ac:chgData name="Gunnlaug Daugstad" userId="b551bae6-f21d-4e7b-84dc-55fb6014cb8a" providerId="ADAL" clId="{7804FD26-3BA0-4CD3-BD90-3EC6979AD010}" dt="2024-04-25T10:33:37.356" v="1237" actId="790"/>
            <ac:spMkLst>
              <pc:docMk/>
              <pc:sldMasterMk cId="840446445" sldId="2147483648"/>
              <pc:sldLayoutMk cId="1421988404" sldId="2147484101"/>
              <ac:spMk id="6" creationId="{2E1035F8-0987-09D4-5E67-AA6EDADE0594}"/>
            </ac:spMkLst>
          </pc:spChg>
          <pc:spChg chg="mod">
            <ac:chgData name="Gunnlaug Daugstad" userId="b551bae6-f21d-4e7b-84dc-55fb6014cb8a" providerId="ADAL" clId="{7804FD26-3BA0-4CD3-BD90-3EC6979AD010}" dt="2024-04-25T10:33:37.358" v="1238" actId="790"/>
            <ac:spMkLst>
              <pc:docMk/>
              <pc:sldMasterMk cId="840446445" sldId="2147483648"/>
              <pc:sldLayoutMk cId="1421988404" sldId="2147484101"/>
              <ac:spMk id="7" creationId="{6001FD6B-3E3C-0E77-B3E0-D28FA069A080}"/>
            </ac:spMkLst>
          </pc:spChg>
          <pc:spChg chg="mod">
            <ac:chgData name="Gunnlaug Daugstad" userId="b551bae6-f21d-4e7b-84dc-55fb6014cb8a" providerId="ADAL" clId="{7804FD26-3BA0-4CD3-BD90-3EC6979AD010}" dt="2024-04-25T10:33:37.359" v="1239" actId="790"/>
            <ac:spMkLst>
              <pc:docMk/>
              <pc:sldMasterMk cId="840446445" sldId="2147483648"/>
              <pc:sldLayoutMk cId="1421988404" sldId="2147484101"/>
              <ac:spMk id="8" creationId="{E301DB47-FCE2-8AF6-FD5A-B4ABEAC05D0D}"/>
            </ac:spMkLst>
          </pc:spChg>
          <pc:spChg chg="mod">
            <ac:chgData name="Gunnlaug Daugstad" userId="b551bae6-f21d-4e7b-84dc-55fb6014cb8a" providerId="ADAL" clId="{7804FD26-3BA0-4CD3-BD90-3EC6979AD010}" dt="2024-04-25T10:33:37.361" v="1240" actId="790"/>
            <ac:spMkLst>
              <pc:docMk/>
              <pc:sldMasterMk cId="840446445" sldId="2147483648"/>
              <pc:sldLayoutMk cId="1421988404" sldId="2147484101"/>
              <ac:spMk id="9" creationId="{FADEF9BF-E372-C3E8-4F53-413F68E29E98}"/>
            </ac:spMkLst>
          </pc:spChg>
          <pc:spChg chg="mod">
            <ac:chgData name="Gunnlaug Daugstad" userId="b551bae6-f21d-4e7b-84dc-55fb6014cb8a" providerId="ADAL" clId="{7804FD26-3BA0-4CD3-BD90-3EC6979AD010}" dt="2024-04-25T10:33:37.362" v="1241" actId="790"/>
            <ac:spMkLst>
              <pc:docMk/>
              <pc:sldMasterMk cId="840446445" sldId="2147483648"/>
              <pc:sldLayoutMk cId="1421988404" sldId="2147484101"/>
              <ac:spMk id="11" creationId="{7CA26045-3A4B-93D2-A6E6-D73BE8E40145}"/>
            </ac:spMkLst>
          </pc:spChg>
          <pc:spChg chg="mod">
            <ac:chgData name="Gunnlaug Daugstad" userId="b551bae6-f21d-4e7b-84dc-55fb6014cb8a" providerId="ADAL" clId="{7804FD26-3BA0-4CD3-BD90-3EC6979AD010}" dt="2024-04-25T10:33:37.363" v="1242" actId="790"/>
            <ac:spMkLst>
              <pc:docMk/>
              <pc:sldMasterMk cId="840446445" sldId="2147483648"/>
              <pc:sldLayoutMk cId="1421988404" sldId="2147484101"/>
              <ac:spMk id="12" creationId="{6447470F-B637-25D8-F324-F38C6635BB0D}"/>
            </ac:spMkLst>
          </pc:spChg>
          <pc:spChg chg="mod">
            <ac:chgData name="Gunnlaug Daugstad" userId="b551bae6-f21d-4e7b-84dc-55fb6014cb8a" providerId="ADAL" clId="{7804FD26-3BA0-4CD3-BD90-3EC6979AD010}" dt="2024-04-25T10:33:37.345" v="1230" actId="790"/>
            <ac:spMkLst>
              <pc:docMk/>
              <pc:sldMasterMk cId="840446445" sldId="2147483648"/>
              <pc:sldLayoutMk cId="1421988404" sldId="2147484101"/>
              <ac:spMk id="15" creationId="{55A5B49C-7367-5777-5875-1A4339CA7611}"/>
            </ac:spMkLst>
          </pc:spChg>
          <pc:spChg chg="mod">
            <ac:chgData name="Gunnlaug Daugstad" userId="b551bae6-f21d-4e7b-84dc-55fb6014cb8a" providerId="ADAL" clId="{7804FD26-3BA0-4CD3-BD90-3EC6979AD010}" dt="2024-04-25T10:33:37.346" v="1231" actId="790"/>
            <ac:spMkLst>
              <pc:docMk/>
              <pc:sldMasterMk cId="840446445" sldId="2147483648"/>
              <pc:sldLayoutMk cId="1421988404" sldId="2147484101"/>
              <ac:spMk id="19" creationId="{F41DE113-D328-B3EB-A2F5-2A0BAC6DDF2E}"/>
            </ac:spMkLst>
          </pc:spChg>
          <pc:spChg chg="mod">
            <ac:chgData name="Gunnlaug Daugstad" userId="b551bae6-f21d-4e7b-84dc-55fb6014cb8a" providerId="ADAL" clId="{7804FD26-3BA0-4CD3-BD90-3EC6979AD010}" dt="2024-04-25T10:33:37.348" v="1232" actId="790"/>
            <ac:spMkLst>
              <pc:docMk/>
              <pc:sldMasterMk cId="840446445" sldId="2147483648"/>
              <pc:sldLayoutMk cId="1421988404" sldId="2147484101"/>
              <ac:spMk id="20" creationId="{1C764060-4D9F-2B0D-9E07-4824A4370634}"/>
            </ac:spMkLst>
          </pc:spChg>
          <pc:spChg chg="mod">
            <ac:chgData name="Gunnlaug Daugstad" userId="b551bae6-f21d-4e7b-84dc-55fb6014cb8a" providerId="ADAL" clId="{7804FD26-3BA0-4CD3-BD90-3EC6979AD010}" dt="2024-04-25T10:33:37.350" v="1233" actId="790"/>
            <ac:spMkLst>
              <pc:docMk/>
              <pc:sldMasterMk cId="840446445" sldId="2147483648"/>
              <pc:sldLayoutMk cId="1421988404" sldId="2147484101"/>
              <ac:spMk id="21" creationId="{CB4DAB2C-0537-50C9-E54C-BB6D2305EBE4}"/>
            </ac:spMkLst>
          </pc:spChg>
          <pc:spChg chg="mod">
            <ac:chgData name="Gunnlaug Daugstad" userId="b551bae6-f21d-4e7b-84dc-55fb6014cb8a" providerId="ADAL" clId="{7804FD26-3BA0-4CD3-BD90-3EC6979AD010}" dt="2024-04-25T10:33:37.365" v="1243" actId="790"/>
            <ac:spMkLst>
              <pc:docMk/>
              <pc:sldMasterMk cId="840446445" sldId="2147483648"/>
              <pc:sldLayoutMk cId="1421988404" sldId="2147484101"/>
              <ac:spMk id="22" creationId="{4FD43F39-AFC4-9D4A-5666-A2C6ED7857C9}"/>
            </ac:spMkLst>
          </pc:spChg>
        </pc:sldLayoutChg>
        <pc:sldLayoutChg chg="modSp mod">
          <pc:chgData name="Gunnlaug Daugstad" userId="b551bae6-f21d-4e7b-84dc-55fb6014cb8a" providerId="ADAL" clId="{7804FD26-3BA0-4CD3-BD90-3EC6979AD010}" dt="2024-04-25T10:33:38.040" v="1669" actId="790"/>
          <pc:sldLayoutMkLst>
            <pc:docMk/>
            <pc:sldMasterMk cId="840446445" sldId="2147483648"/>
            <pc:sldLayoutMk cId="985106203" sldId="2147484103"/>
          </pc:sldLayoutMkLst>
          <pc:spChg chg="mod">
            <ac:chgData name="Gunnlaug Daugstad" userId="b551bae6-f21d-4e7b-84dc-55fb6014cb8a" providerId="ADAL" clId="{7804FD26-3BA0-4CD3-BD90-3EC6979AD010}" dt="2024-04-25T10:33:38.030" v="1663" actId="790"/>
            <ac:spMkLst>
              <pc:docMk/>
              <pc:sldMasterMk cId="840446445" sldId="2147483648"/>
              <pc:sldLayoutMk cId="985106203" sldId="2147484103"/>
              <ac:spMk id="2" creationId="{00000000-0000-0000-0000-000000000000}"/>
            </ac:spMkLst>
          </pc:spChg>
          <pc:spChg chg="mod">
            <ac:chgData name="Gunnlaug Daugstad" userId="b551bae6-f21d-4e7b-84dc-55fb6014cb8a" providerId="ADAL" clId="{7804FD26-3BA0-4CD3-BD90-3EC6979AD010}" dt="2024-04-25T10:33:38.032" v="1664" actId="790"/>
            <ac:spMkLst>
              <pc:docMk/>
              <pc:sldMasterMk cId="840446445" sldId="2147483648"/>
              <pc:sldLayoutMk cId="985106203" sldId="2147484103"/>
              <ac:spMk id="3" creationId="{00000000-0000-0000-0000-000000000000}"/>
            </ac:spMkLst>
          </pc:spChg>
          <pc:spChg chg="mod">
            <ac:chgData name="Gunnlaug Daugstad" userId="b551bae6-f21d-4e7b-84dc-55fb6014cb8a" providerId="ADAL" clId="{7804FD26-3BA0-4CD3-BD90-3EC6979AD010}" dt="2024-04-25T10:33:38.029" v="1662" actId="790"/>
            <ac:spMkLst>
              <pc:docMk/>
              <pc:sldMasterMk cId="840446445" sldId="2147483648"/>
              <pc:sldLayoutMk cId="985106203" sldId="2147484103"/>
              <ac:spMk id="4" creationId="{00000000-0000-0000-0000-000000000000}"/>
            </ac:spMkLst>
          </pc:spChg>
          <pc:spChg chg="mod">
            <ac:chgData name="Gunnlaug Daugstad" userId="b551bae6-f21d-4e7b-84dc-55fb6014cb8a" providerId="ADAL" clId="{7804FD26-3BA0-4CD3-BD90-3EC6979AD010}" dt="2024-04-25T10:33:38.034" v="1665" actId="790"/>
            <ac:spMkLst>
              <pc:docMk/>
              <pc:sldMasterMk cId="840446445" sldId="2147483648"/>
              <pc:sldLayoutMk cId="985106203" sldId="2147484103"/>
              <ac:spMk id="5" creationId="{00000000-0000-0000-0000-000000000000}"/>
            </ac:spMkLst>
          </pc:spChg>
          <pc:spChg chg="mod">
            <ac:chgData name="Gunnlaug Daugstad" userId="b551bae6-f21d-4e7b-84dc-55fb6014cb8a" providerId="ADAL" clId="{7804FD26-3BA0-4CD3-BD90-3EC6979AD010}" dt="2024-04-25T10:33:38.035" v="1666" actId="790"/>
            <ac:spMkLst>
              <pc:docMk/>
              <pc:sldMasterMk cId="840446445" sldId="2147483648"/>
              <pc:sldLayoutMk cId="985106203" sldId="2147484103"/>
              <ac:spMk id="6" creationId="{00000000-0000-0000-0000-000000000000}"/>
            </ac:spMkLst>
          </pc:spChg>
          <pc:spChg chg="mod">
            <ac:chgData name="Gunnlaug Daugstad" userId="b551bae6-f21d-4e7b-84dc-55fb6014cb8a" providerId="ADAL" clId="{7804FD26-3BA0-4CD3-BD90-3EC6979AD010}" dt="2024-04-25T10:33:38.037" v="1667" actId="790"/>
            <ac:spMkLst>
              <pc:docMk/>
              <pc:sldMasterMk cId="840446445" sldId="2147483648"/>
              <pc:sldLayoutMk cId="985106203" sldId="2147484103"/>
              <ac:spMk id="7" creationId="{00000000-0000-0000-0000-000000000000}"/>
            </ac:spMkLst>
          </pc:spChg>
          <pc:spChg chg="mod">
            <ac:chgData name="Gunnlaug Daugstad" userId="b551bae6-f21d-4e7b-84dc-55fb6014cb8a" providerId="ADAL" clId="{7804FD26-3BA0-4CD3-BD90-3EC6979AD010}" dt="2024-04-25T10:33:38.038" v="1668" actId="790"/>
            <ac:spMkLst>
              <pc:docMk/>
              <pc:sldMasterMk cId="840446445" sldId="2147483648"/>
              <pc:sldLayoutMk cId="985106203" sldId="2147484103"/>
              <ac:spMk id="8" creationId="{00000000-0000-0000-0000-000000000000}"/>
            </ac:spMkLst>
          </pc:spChg>
          <pc:spChg chg="mod">
            <ac:chgData name="Gunnlaug Daugstad" userId="b551bae6-f21d-4e7b-84dc-55fb6014cb8a" providerId="ADAL" clId="{7804FD26-3BA0-4CD3-BD90-3EC6979AD010}" dt="2024-04-25T10:33:38.040" v="1669" actId="790"/>
            <ac:spMkLst>
              <pc:docMk/>
              <pc:sldMasterMk cId="840446445" sldId="2147483648"/>
              <pc:sldLayoutMk cId="985106203" sldId="2147484103"/>
              <ac:spMk id="9" creationId="{00000000-0000-0000-0000-000000000000}"/>
            </ac:spMkLst>
          </pc:spChg>
        </pc:sldLayoutChg>
        <pc:sldLayoutChg chg="modSp mod">
          <pc:chgData name="Gunnlaug Daugstad" userId="b551bae6-f21d-4e7b-84dc-55fb6014cb8a" providerId="ADAL" clId="{7804FD26-3BA0-4CD3-BD90-3EC6979AD010}" dt="2024-04-25T10:33:37.945" v="1608" actId="790"/>
          <pc:sldLayoutMkLst>
            <pc:docMk/>
            <pc:sldMasterMk cId="840446445" sldId="2147483648"/>
            <pc:sldLayoutMk cId="2089401018" sldId="2147484107"/>
          </pc:sldLayoutMkLst>
          <pc:spChg chg="mod">
            <ac:chgData name="Gunnlaug Daugstad" userId="b551bae6-f21d-4e7b-84dc-55fb6014cb8a" providerId="ADAL" clId="{7804FD26-3BA0-4CD3-BD90-3EC6979AD010}" dt="2024-04-25T10:33:37.940" v="1605" actId="790"/>
            <ac:spMkLst>
              <pc:docMk/>
              <pc:sldMasterMk cId="840446445" sldId="2147483648"/>
              <pc:sldLayoutMk cId="2089401018" sldId="2147484107"/>
              <ac:spMk id="2" creationId="{6B9BF126-7CB7-B355-7331-6AD0ECB2BE04}"/>
            </ac:spMkLst>
          </pc:spChg>
          <pc:spChg chg="mod">
            <ac:chgData name="Gunnlaug Daugstad" userId="b551bae6-f21d-4e7b-84dc-55fb6014cb8a" providerId="ADAL" clId="{7804FD26-3BA0-4CD3-BD90-3EC6979AD010}" dt="2024-04-25T10:33:37.937" v="1603" actId="790"/>
            <ac:spMkLst>
              <pc:docMk/>
              <pc:sldMasterMk cId="840446445" sldId="2147483648"/>
              <pc:sldLayoutMk cId="2089401018" sldId="2147484107"/>
              <ac:spMk id="5" creationId="{4F3F365D-AD1F-CA50-FE38-80507ED773A1}"/>
            </ac:spMkLst>
          </pc:spChg>
          <pc:spChg chg="mod">
            <ac:chgData name="Gunnlaug Daugstad" userId="b551bae6-f21d-4e7b-84dc-55fb6014cb8a" providerId="ADAL" clId="{7804FD26-3BA0-4CD3-BD90-3EC6979AD010}" dt="2024-04-25T10:33:37.939" v="1604" actId="790"/>
            <ac:spMkLst>
              <pc:docMk/>
              <pc:sldMasterMk cId="840446445" sldId="2147483648"/>
              <pc:sldLayoutMk cId="2089401018" sldId="2147484107"/>
              <ac:spMk id="6" creationId="{28376B0E-5FA6-175E-316E-152F444EFA5F}"/>
            </ac:spMkLst>
          </pc:spChg>
          <pc:spChg chg="mod">
            <ac:chgData name="Gunnlaug Daugstad" userId="b551bae6-f21d-4e7b-84dc-55fb6014cb8a" providerId="ADAL" clId="{7804FD26-3BA0-4CD3-BD90-3EC6979AD010}" dt="2024-04-25T10:33:37.936" v="1602" actId="790"/>
            <ac:spMkLst>
              <pc:docMk/>
              <pc:sldMasterMk cId="840446445" sldId="2147483648"/>
              <pc:sldLayoutMk cId="2089401018" sldId="2147484107"/>
              <ac:spMk id="7" creationId="{2B545009-3B0E-28AA-BBD7-C15DFE324BF8}"/>
            </ac:spMkLst>
          </pc:spChg>
          <pc:spChg chg="mod">
            <ac:chgData name="Gunnlaug Daugstad" userId="b551bae6-f21d-4e7b-84dc-55fb6014cb8a" providerId="ADAL" clId="{7804FD26-3BA0-4CD3-BD90-3EC6979AD010}" dt="2024-04-25T10:33:37.941" v="1606" actId="790"/>
            <ac:spMkLst>
              <pc:docMk/>
              <pc:sldMasterMk cId="840446445" sldId="2147483648"/>
              <pc:sldLayoutMk cId="2089401018" sldId="2147484107"/>
              <ac:spMk id="8" creationId="{7693D29C-2B2D-AA1F-5386-EE28DF691BBB}"/>
            </ac:spMkLst>
          </pc:spChg>
          <pc:spChg chg="mod">
            <ac:chgData name="Gunnlaug Daugstad" userId="b551bae6-f21d-4e7b-84dc-55fb6014cb8a" providerId="ADAL" clId="{7804FD26-3BA0-4CD3-BD90-3EC6979AD010}" dt="2024-04-25T10:33:37.943" v="1607" actId="790"/>
            <ac:spMkLst>
              <pc:docMk/>
              <pc:sldMasterMk cId="840446445" sldId="2147483648"/>
              <pc:sldLayoutMk cId="2089401018" sldId="2147484107"/>
              <ac:spMk id="10" creationId="{8F879E28-4F3B-AA8D-B470-65176031F40A}"/>
            </ac:spMkLst>
          </pc:spChg>
          <pc:spChg chg="mod">
            <ac:chgData name="Gunnlaug Daugstad" userId="b551bae6-f21d-4e7b-84dc-55fb6014cb8a" providerId="ADAL" clId="{7804FD26-3BA0-4CD3-BD90-3EC6979AD010}" dt="2024-04-25T10:33:37.945" v="1608" actId="790"/>
            <ac:spMkLst>
              <pc:docMk/>
              <pc:sldMasterMk cId="840446445" sldId="2147483648"/>
              <pc:sldLayoutMk cId="2089401018" sldId="2147484107"/>
              <ac:spMk id="11" creationId="{BEF9553F-EBC8-2EA0-B112-08DBA8684E61}"/>
            </ac:spMkLst>
          </pc:spChg>
          <pc:spChg chg="mod">
            <ac:chgData name="Gunnlaug Daugstad" userId="b551bae6-f21d-4e7b-84dc-55fb6014cb8a" providerId="ADAL" clId="{7804FD26-3BA0-4CD3-BD90-3EC6979AD010}" dt="2024-04-25T10:33:37.933" v="1601" actId="790"/>
            <ac:spMkLst>
              <pc:docMk/>
              <pc:sldMasterMk cId="840446445" sldId="2147483648"/>
              <pc:sldLayoutMk cId="2089401018" sldId="2147484107"/>
              <ac:spMk id="15" creationId="{55A5B49C-7367-5777-5875-1A4339CA7611}"/>
            </ac:spMkLst>
          </pc:spChg>
        </pc:sldLayoutChg>
      </pc:sldMasterChg>
      <pc:sldMasterChg chg="modSldLayout">
        <pc:chgData name="Gunnlaug Daugstad" userId="b551bae6-f21d-4e7b-84dc-55fb6014cb8a" providerId="ADAL" clId="{7804FD26-3BA0-4CD3-BD90-3EC6979AD010}" dt="2024-04-25T10:33:38.055" v="1686" actId="790"/>
        <pc:sldMasterMkLst>
          <pc:docMk/>
          <pc:sldMasterMk cId="1542771485" sldId="2147483785"/>
        </pc:sldMasterMkLst>
        <pc:sldLayoutChg chg="modSp mod">
          <pc:chgData name="Gunnlaug Daugstad" userId="b551bae6-f21d-4e7b-84dc-55fb6014cb8a" providerId="ADAL" clId="{7804FD26-3BA0-4CD3-BD90-3EC6979AD010}" dt="2024-04-25T10:33:38.046" v="1676" actId="790"/>
          <pc:sldLayoutMkLst>
            <pc:docMk/>
            <pc:sldMasterMk cId="1542771485" sldId="2147483785"/>
            <pc:sldLayoutMk cId="3497956863" sldId="2147483852"/>
          </pc:sldLayoutMkLst>
          <pc:spChg chg="mod">
            <ac:chgData name="Gunnlaug Daugstad" userId="b551bae6-f21d-4e7b-84dc-55fb6014cb8a" providerId="ADAL" clId="{7804FD26-3BA0-4CD3-BD90-3EC6979AD010}" dt="2024-04-25T10:33:38.041" v="1671" actId="790"/>
            <ac:spMkLst>
              <pc:docMk/>
              <pc:sldMasterMk cId="1542771485" sldId="2147483785"/>
              <pc:sldLayoutMk cId="3497956863" sldId="2147483852"/>
              <ac:spMk id="2" creationId="{16D79837-6879-6508-A248-B534037709FB}"/>
            </ac:spMkLst>
          </pc:spChg>
          <pc:spChg chg="mod">
            <ac:chgData name="Gunnlaug Daugstad" userId="b551bae6-f21d-4e7b-84dc-55fb6014cb8a" providerId="ADAL" clId="{7804FD26-3BA0-4CD3-BD90-3EC6979AD010}" dt="2024-04-25T10:33:38.045" v="1674" actId="790"/>
            <ac:spMkLst>
              <pc:docMk/>
              <pc:sldMasterMk cId="1542771485" sldId="2147483785"/>
              <pc:sldLayoutMk cId="3497956863" sldId="2147483852"/>
              <ac:spMk id="3" creationId="{6F49DEA2-AB05-98C9-9AA7-89321929AF9A}"/>
            </ac:spMkLst>
          </pc:spChg>
          <pc:spChg chg="mod">
            <ac:chgData name="Gunnlaug Daugstad" userId="b551bae6-f21d-4e7b-84dc-55fb6014cb8a" providerId="ADAL" clId="{7804FD26-3BA0-4CD3-BD90-3EC6979AD010}" dt="2024-04-25T10:33:38.043" v="1672" actId="790"/>
            <ac:spMkLst>
              <pc:docMk/>
              <pc:sldMasterMk cId="1542771485" sldId="2147483785"/>
              <pc:sldLayoutMk cId="3497956863" sldId="2147483852"/>
              <ac:spMk id="4" creationId="{530DBEE3-3909-8C7C-C047-2099EA47761A}"/>
            </ac:spMkLst>
          </pc:spChg>
          <pc:spChg chg="mod">
            <ac:chgData name="Gunnlaug Daugstad" userId="b551bae6-f21d-4e7b-84dc-55fb6014cb8a" providerId="ADAL" clId="{7804FD26-3BA0-4CD3-BD90-3EC6979AD010}" dt="2024-04-25T10:33:38.043" v="1673" actId="790"/>
            <ac:spMkLst>
              <pc:docMk/>
              <pc:sldMasterMk cId="1542771485" sldId="2147483785"/>
              <pc:sldLayoutMk cId="3497956863" sldId="2147483852"/>
              <ac:spMk id="8" creationId="{66ED809D-C705-E552-9A07-2CD262D8ABB1}"/>
            </ac:spMkLst>
          </pc:spChg>
          <pc:spChg chg="mod">
            <ac:chgData name="Gunnlaug Daugstad" userId="b551bae6-f21d-4e7b-84dc-55fb6014cb8a" providerId="ADAL" clId="{7804FD26-3BA0-4CD3-BD90-3EC6979AD010}" dt="2024-04-25T10:33:38.045" v="1675" actId="790"/>
            <ac:spMkLst>
              <pc:docMk/>
              <pc:sldMasterMk cId="1542771485" sldId="2147483785"/>
              <pc:sldLayoutMk cId="3497956863" sldId="2147483852"/>
              <ac:spMk id="9" creationId="{6F447F90-7766-EF22-FD8F-849280F962DD}"/>
            </ac:spMkLst>
          </pc:spChg>
          <pc:spChg chg="mod">
            <ac:chgData name="Gunnlaug Daugstad" userId="b551bae6-f21d-4e7b-84dc-55fb6014cb8a" providerId="ADAL" clId="{7804FD26-3BA0-4CD3-BD90-3EC6979AD010}" dt="2024-04-25T10:33:38.046" v="1676" actId="790"/>
            <ac:spMkLst>
              <pc:docMk/>
              <pc:sldMasterMk cId="1542771485" sldId="2147483785"/>
              <pc:sldLayoutMk cId="3497956863" sldId="2147483852"/>
              <ac:spMk id="10" creationId="{2ECF2F81-7486-D89C-2309-04F31122828B}"/>
            </ac:spMkLst>
          </pc:spChg>
          <pc:spChg chg="mod">
            <ac:chgData name="Gunnlaug Daugstad" userId="b551bae6-f21d-4e7b-84dc-55fb6014cb8a" providerId="ADAL" clId="{7804FD26-3BA0-4CD3-BD90-3EC6979AD010}" dt="2024-04-25T10:33:38.041" v="1670" actId="790"/>
            <ac:spMkLst>
              <pc:docMk/>
              <pc:sldMasterMk cId="1542771485" sldId="2147483785"/>
              <pc:sldLayoutMk cId="3497956863" sldId="2147483852"/>
              <ac:spMk id="15" creationId="{55A5B49C-7367-5777-5875-1A4339CA7611}"/>
            </ac:spMkLst>
          </pc:spChg>
        </pc:sldLayoutChg>
        <pc:sldLayoutChg chg="modSp mod">
          <pc:chgData name="Gunnlaug Daugstad" userId="b551bae6-f21d-4e7b-84dc-55fb6014cb8a" providerId="ADAL" clId="{7804FD26-3BA0-4CD3-BD90-3EC6979AD010}" dt="2024-04-25T10:33:38.055" v="1686" actId="790"/>
          <pc:sldLayoutMkLst>
            <pc:docMk/>
            <pc:sldMasterMk cId="1542771485" sldId="2147483785"/>
            <pc:sldLayoutMk cId="542085864" sldId="2147484109"/>
          </pc:sldLayoutMkLst>
          <pc:spChg chg="mod">
            <ac:chgData name="Gunnlaug Daugstad" userId="b551bae6-f21d-4e7b-84dc-55fb6014cb8a" providerId="ADAL" clId="{7804FD26-3BA0-4CD3-BD90-3EC6979AD010}" dt="2024-04-25T10:33:38.051" v="1681" actId="790"/>
            <ac:spMkLst>
              <pc:docMk/>
              <pc:sldMasterMk cId="1542771485" sldId="2147483785"/>
              <pc:sldLayoutMk cId="542085864" sldId="2147484109"/>
              <ac:spMk id="2" creationId="{436F7FE8-25C2-0F17-EC60-69EAC46E0A10}"/>
            </ac:spMkLst>
          </pc:spChg>
          <pc:spChg chg="mod">
            <ac:chgData name="Gunnlaug Daugstad" userId="b551bae6-f21d-4e7b-84dc-55fb6014cb8a" providerId="ADAL" clId="{7804FD26-3BA0-4CD3-BD90-3EC6979AD010}" dt="2024-04-25T10:33:38.048" v="1678" actId="790"/>
            <ac:spMkLst>
              <pc:docMk/>
              <pc:sldMasterMk cId="1542771485" sldId="2147483785"/>
              <pc:sldLayoutMk cId="542085864" sldId="2147484109"/>
              <ac:spMk id="3" creationId="{08051DAE-8EBD-B68A-3CE2-5472D14A3389}"/>
            </ac:spMkLst>
          </pc:spChg>
          <pc:spChg chg="mod">
            <ac:chgData name="Gunnlaug Daugstad" userId="b551bae6-f21d-4e7b-84dc-55fb6014cb8a" providerId="ADAL" clId="{7804FD26-3BA0-4CD3-BD90-3EC6979AD010}" dt="2024-04-25T10:33:38.052" v="1682" actId="790"/>
            <ac:spMkLst>
              <pc:docMk/>
              <pc:sldMasterMk cId="1542771485" sldId="2147483785"/>
              <pc:sldLayoutMk cId="542085864" sldId="2147484109"/>
              <ac:spMk id="7" creationId="{802D2DDC-4A99-73F8-3DAE-1C349FA04F9E}"/>
            </ac:spMkLst>
          </pc:spChg>
          <pc:spChg chg="mod">
            <ac:chgData name="Gunnlaug Daugstad" userId="b551bae6-f21d-4e7b-84dc-55fb6014cb8a" providerId="ADAL" clId="{7804FD26-3BA0-4CD3-BD90-3EC6979AD010}" dt="2024-04-25T10:33:38.054" v="1684" actId="790"/>
            <ac:spMkLst>
              <pc:docMk/>
              <pc:sldMasterMk cId="1542771485" sldId="2147483785"/>
              <pc:sldLayoutMk cId="542085864" sldId="2147484109"/>
              <ac:spMk id="8" creationId="{B4218AAF-4559-046C-55C3-EAED8B9367F6}"/>
            </ac:spMkLst>
          </pc:spChg>
          <pc:spChg chg="mod">
            <ac:chgData name="Gunnlaug Daugstad" userId="b551bae6-f21d-4e7b-84dc-55fb6014cb8a" providerId="ADAL" clId="{7804FD26-3BA0-4CD3-BD90-3EC6979AD010}" dt="2024-04-25T10:33:38.052" v="1683" actId="790"/>
            <ac:spMkLst>
              <pc:docMk/>
              <pc:sldMasterMk cId="1542771485" sldId="2147483785"/>
              <pc:sldLayoutMk cId="542085864" sldId="2147484109"/>
              <ac:spMk id="9" creationId="{AD0C1FED-3A61-35D3-2957-416FD9065150}"/>
            </ac:spMkLst>
          </pc:spChg>
          <pc:spChg chg="mod">
            <ac:chgData name="Gunnlaug Daugstad" userId="b551bae6-f21d-4e7b-84dc-55fb6014cb8a" providerId="ADAL" clId="{7804FD26-3BA0-4CD3-BD90-3EC6979AD010}" dt="2024-04-25T10:33:38.054" v="1685" actId="790"/>
            <ac:spMkLst>
              <pc:docMk/>
              <pc:sldMasterMk cId="1542771485" sldId="2147483785"/>
              <pc:sldLayoutMk cId="542085864" sldId="2147484109"/>
              <ac:spMk id="10" creationId="{F77150B7-A02C-22A1-1466-65E9282D9245}"/>
            </ac:spMkLst>
          </pc:spChg>
          <pc:spChg chg="mod">
            <ac:chgData name="Gunnlaug Daugstad" userId="b551bae6-f21d-4e7b-84dc-55fb6014cb8a" providerId="ADAL" clId="{7804FD26-3BA0-4CD3-BD90-3EC6979AD010}" dt="2024-04-25T10:33:38.055" v="1686" actId="790"/>
            <ac:spMkLst>
              <pc:docMk/>
              <pc:sldMasterMk cId="1542771485" sldId="2147483785"/>
              <pc:sldLayoutMk cId="542085864" sldId="2147484109"/>
              <ac:spMk id="11" creationId="{CEA57C0C-0315-6C3C-8768-4E901E31754E}"/>
            </ac:spMkLst>
          </pc:spChg>
          <pc:spChg chg="mod">
            <ac:chgData name="Gunnlaug Daugstad" userId="b551bae6-f21d-4e7b-84dc-55fb6014cb8a" providerId="ADAL" clId="{7804FD26-3BA0-4CD3-BD90-3EC6979AD010}" dt="2024-04-25T10:33:38.049" v="1679" actId="790"/>
            <ac:spMkLst>
              <pc:docMk/>
              <pc:sldMasterMk cId="1542771485" sldId="2147483785"/>
              <pc:sldLayoutMk cId="542085864" sldId="2147484109"/>
              <ac:spMk id="14" creationId="{73C9755E-E567-A26C-F81C-D111382F9F3F}"/>
            </ac:spMkLst>
          </pc:spChg>
          <pc:spChg chg="mod">
            <ac:chgData name="Gunnlaug Daugstad" userId="b551bae6-f21d-4e7b-84dc-55fb6014cb8a" providerId="ADAL" clId="{7804FD26-3BA0-4CD3-BD90-3EC6979AD010}" dt="2024-04-25T10:33:38.047" v="1677" actId="790"/>
            <ac:spMkLst>
              <pc:docMk/>
              <pc:sldMasterMk cId="1542771485" sldId="2147483785"/>
              <pc:sldLayoutMk cId="542085864" sldId="2147484109"/>
              <ac:spMk id="15" creationId="{55A5B49C-7367-5777-5875-1A4339CA7611}"/>
            </ac:spMkLst>
          </pc:spChg>
          <pc:spChg chg="mod">
            <ac:chgData name="Gunnlaug Daugstad" userId="b551bae6-f21d-4e7b-84dc-55fb6014cb8a" providerId="ADAL" clId="{7804FD26-3BA0-4CD3-BD90-3EC6979AD010}" dt="2024-04-25T10:33:38.049" v="1680" actId="790"/>
            <ac:spMkLst>
              <pc:docMk/>
              <pc:sldMasterMk cId="1542771485" sldId="2147483785"/>
              <pc:sldLayoutMk cId="542085864" sldId="2147484109"/>
              <ac:spMk id="16" creationId="{6798B1B2-1F99-1244-B7F3-7411A58B6CC7}"/>
            </ac:spMkLst>
          </pc:spChg>
        </pc:sldLayoutChg>
      </pc:sldMasterChg>
      <pc:sldMasterChg chg="modSldLayout">
        <pc:chgData name="Gunnlaug Daugstad" userId="b551bae6-f21d-4e7b-84dc-55fb6014cb8a" providerId="ADAL" clId="{7804FD26-3BA0-4CD3-BD90-3EC6979AD010}" dt="2024-04-25T10:33:38.060" v="1693" actId="790"/>
        <pc:sldMasterMkLst>
          <pc:docMk/>
          <pc:sldMasterMk cId="1931219832" sldId="2147483798"/>
        </pc:sldMasterMkLst>
        <pc:sldLayoutChg chg="modSp mod">
          <pc:chgData name="Gunnlaug Daugstad" userId="b551bae6-f21d-4e7b-84dc-55fb6014cb8a" providerId="ADAL" clId="{7804FD26-3BA0-4CD3-BD90-3EC6979AD010}" dt="2024-04-25T10:33:38.060" v="1693" actId="790"/>
          <pc:sldLayoutMkLst>
            <pc:docMk/>
            <pc:sldMasterMk cId="1931219832" sldId="2147483798"/>
            <pc:sldLayoutMk cId="4078150018" sldId="2147483809"/>
          </pc:sldLayoutMkLst>
          <pc:spChg chg="mod">
            <ac:chgData name="Gunnlaug Daugstad" userId="b551bae6-f21d-4e7b-84dc-55fb6014cb8a" providerId="ADAL" clId="{7804FD26-3BA0-4CD3-BD90-3EC6979AD010}" dt="2024-04-25T10:33:38.056" v="1688" actId="790"/>
            <ac:spMkLst>
              <pc:docMk/>
              <pc:sldMasterMk cId="1931219832" sldId="2147483798"/>
              <pc:sldLayoutMk cId="4078150018" sldId="2147483809"/>
              <ac:spMk id="2" creationId="{16D79837-6879-6508-A248-B534037709FB}"/>
            </ac:spMkLst>
          </pc:spChg>
          <pc:spChg chg="mod">
            <ac:chgData name="Gunnlaug Daugstad" userId="b551bae6-f21d-4e7b-84dc-55fb6014cb8a" providerId="ADAL" clId="{7804FD26-3BA0-4CD3-BD90-3EC6979AD010}" dt="2024-04-25T10:33:38.059" v="1691" actId="790"/>
            <ac:spMkLst>
              <pc:docMk/>
              <pc:sldMasterMk cId="1931219832" sldId="2147483798"/>
              <pc:sldLayoutMk cId="4078150018" sldId="2147483809"/>
              <ac:spMk id="3" creationId="{6F49DEA2-AB05-98C9-9AA7-89321929AF9A}"/>
            </ac:spMkLst>
          </pc:spChg>
          <pc:spChg chg="mod">
            <ac:chgData name="Gunnlaug Daugstad" userId="b551bae6-f21d-4e7b-84dc-55fb6014cb8a" providerId="ADAL" clId="{7804FD26-3BA0-4CD3-BD90-3EC6979AD010}" dt="2024-04-25T10:33:38.057" v="1689" actId="790"/>
            <ac:spMkLst>
              <pc:docMk/>
              <pc:sldMasterMk cId="1931219832" sldId="2147483798"/>
              <pc:sldLayoutMk cId="4078150018" sldId="2147483809"/>
              <ac:spMk id="4" creationId="{530DBEE3-3909-8C7C-C047-2099EA47761A}"/>
            </ac:spMkLst>
          </pc:spChg>
          <pc:spChg chg="mod">
            <ac:chgData name="Gunnlaug Daugstad" userId="b551bae6-f21d-4e7b-84dc-55fb6014cb8a" providerId="ADAL" clId="{7804FD26-3BA0-4CD3-BD90-3EC6979AD010}" dt="2024-04-25T10:33:38.057" v="1690" actId="790"/>
            <ac:spMkLst>
              <pc:docMk/>
              <pc:sldMasterMk cId="1931219832" sldId="2147483798"/>
              <pc:sldLayoutMk cId="4078150018" sldId="2147483809"/>
              <ac:spMk id="8" creationId="{66ED809D-C705-E552-9A07-2CD262D8ABB1}"/>
            </ac:spMkLst>
          </pc:spChg>
          <pc:spChg chg="mod">
            <ac:chgData name="Gunnlaug Daugstad" userId="b551bae6-f21d-4e7b-84dc-55fb6014cb8a" providerId="ADAL" clId="{7804FD26-3BA0-4CD3-BD90-3EC6979AD010}" dt="2024-04-25T10:33:38.059" v="1692" actId="790"/>
            <ac:spMkLst>
              <pc:docMk/>
              <pc:sldMasterMk cId="1931219832" sldId="2147483798"/>
              <pc:sldLayoutMk cId="4078150018" sldId="2147483809"/>
              <ac:spMk id="9" creationId="{6F447F90-7766-EF22-FD8F-849280F962DD}"/>
            </ac:spMkLst>
          </pc:spChg>
          <pc:spChg chg="mod">
            <ac:chgData name="Gunnlaug Daugstad" userId="b551bae6-f21d-4e7b-84dc-55fb6014cb8a" providerId="ADAL" clId="{7804FD26-3BA0-4CD3-BD90-3EC6979AD010}" dt="2024-04-25T10:33:38.060" v="1693" actId="790"/>
            <ac:spMkLst>
              <pc:docMk/>
              <pc:sldMasterMk cId="1931219832" sldId="2147483798"/>
              <pc:sldLayoutMk cId="4078150018" sldId="2147483809"/>
              <ac:spMk id="10" creationId="{2ECF2F81-7486-D89C-2309-04F31122828B}"/>
            </ac:spMkLst>
          </pc:spChg>
          <pc:spChg chg="mod">
            <ac:chgData name="Gunnlaug Daugstad" userId="b551bae6-f21d-4e7b-84dc-55fb6014cb8a" providerId="ADAL" clId="{7804FD26-3BA0-4CD3-BD90-3EC6979AD010}" dt="2024-04-25T10:33:38.055" v="1687" actId="790"/>
            <ac:spMkLst>
              <pc:docMk/>
              <pc:sldMasterMk cId="1931219832" sldId="2147483798"/>
              <pc:sldLayoutMk cId="4078150018" sldId="2147483809"/>
              <ac:spMk id="15" creationId="{55A5B49C-7367-5777-5875-1A4339CA7611}"/>
            </ac:spMkLst>
          </pc:spChg>
        </pc:sldLayoutChg>
      </pc:sldMasterChg>
      <pc:sldMasterChg chg="modSldLayout">
        <pc:chgData name="Gunnlaug Daugstad" userId="b551bae6-f21d-4e7b-84dc-55fb6014cb8a" providerId="ADAL" clId="{7804FD26-3BA0-4CD3-BD90-3EC6979AD010}" dt="2024-04-25T10:33:38.113" v="1757" actId="790"/>
        <pc:sldMasterMkLst>
          <pc:docMk/>
          <pc:sldMasterMk cId="840446445" sldId="2147483853"/>
        </pc:sldMasterMkLst>
        <pc:sldLayoutChg chg="modSp mod">
          <pc:chgData name="Gunnlaug Daugstad" userId="b551bae6-f21d-4e7b-84dc-55fb6014cb8a" providerId="ADAL" clId="{7804FD26-3BA0-4CD3-BD90-3EC6979AD010}" dt="2024-04-25T10:33:38.069" v="1703" actId="790"/>
          <pc:sldLayoutMkLst>
            <pc:docMk/>
            <pc:sldMasterMk cId="840446445" sldId="2147483853"/>
            <pc:sldLayoutMk cId="3591777088" sldId="2147483708"/>
          </pc:sldLayoutMkLst>
          <pc:spChg chg="mod">
            <ac:chgData name="Gunnlaug Daugstad" userId="b551bae6-f21d-4e7b-84dc-55fb6014cb8a" providerId="ADAL" clId="{7804FD26-3BA0-4CD3-BD90-3EC6979AD010}" dt="2024-04-25T10:33:38.064" v="1698" actId="790"/>
            <ac:spMkLst>
              <pc:docMk/>
              <pc:sldMasterMk cId="840446445" sldId="2147483853"/>
              <pc:sldLayoutMk cId="3591777088" sldId="2147483708"/>
              <ac:spMk id="2" creationId="{436F7FE8-25C2-0F17-EC60-69EAC46E0A10}"/>
            </ac:spMkLst>
          </pc:spChg>
          <pc:spChg chg="mod">
            <ac:chgData name="Gunnlaug Daugstad" userId="b551bae6-f21d-4e7b-84dc-55fb6014cb8a" providerId="ADAL" clId="{7804FD26-3BA0-4CD3-BD90-3EC6979AD010}" dt="2024-04-25T10:33:38.062" v="1695" actId="790"/>
            <ac:spMkLst>
              <pc:docMk/>
              <pc:sldMasterMk cId="840446445" sldId="2147483853"/>
              <pc:sldLayoutMk cId="3591777088" sldId="2147483708"/>
              <ac:spMk id="3" creationId="{08051DAE-8EBD-B68A-3CE2-5472D14A3389}"/>
            </ac:spMkLst>
          </pc:spChg>
          <pc:spChg chg="mod">
            <ac:chgData name="Gunnlaug Daugstad" userId="b551bae6-f21d-4e7b-84dc-55fb6014cb8a" providerId="ADAL" clId="{7804FD26-3BA0-4CD3-BD90-3EC6979AD010}" dt="2024-04-25T10:33:38.066" v="1699" actId="790"/>
            <ac:spMkLst>
              <pc:docMk/>
              <pc:sldMasterMk cId="840446445" sldId="2147483853"/>
              <pc:sldLayoutMk cId="3591777088" sldId="2147483708"/>
              <ac:spMk id="7" creationId="{802D2DDC-4A99-73F8-3DAE-1C349FA04F9E}"/>
            </ac:spMkLst>
          </pc:spChg>
          <pc:spChg chg="mod">
            <ac:chgData name="Gunnlaug Daugstad" userId="b551bae6-f21d-4e7b-84dc-55fb6014cb8a" providerId="ADAL" clId="{7804FD26-3BA0-4CD3-BD90-3EC6979AD010}" dt="2024-04-25T10:33:38.067" v="1701" actId="790"/>
            <ac:spMkLst>
              <pc:docMk/>
              <pc:sldMasterMk cId="840446445" sldId="2147483853"/>
              <pc:sldLayoutMk cId="3591777088" sldId="2147483708"/>
              <ac:spMk id="8" creationId="{B4218AAF-4559-046C-55C3-EAED8B9367F6}"/>
            </ac:spMkLst>
          </pc:spChg>
          <pc:spChg chg="mod">
            <ac:chgData name="Gunnlaug Daugstad" userId="b551bae6-f21d-4e7b-84dc-55fb6014cb8a" providerId="ADAL" clId="{7804FD26-3BA0-4CD3-BD90-3EC6979AD010}" dt="2024-04-25T10:33:38.066" v="1700" actId="790"/>
            <ac:spMkLst>
              <pc:docMk/>
              <pc:sldMasterMk cId="840446445" sldId="2147483853"/>
              <pc:sldLayoutMk cId="3591777088" sldId="2147483708"/>
              <ac:spMk id="9" creationId="{AD0C1FED-3A61-35D3-2957-416FD9065150}"/>
            </ac:spMkLst>
          </pc:spChg>
          <pc:spChg chg="mod">
            <ac:chgData name="Gunnlaug Daugstad" userId="b551bae6-f21d-4e7b-84dc-55fb6014cb8a" providerId="ADAL" clId="{7804FD26-3BA0-4CD3-BD90-3EC6979AD010}" dt="2024-04-25T10:33:38.068" v="1702" actId="790"/>
            <ac:spMkLst>
              <pc:docMk/>
              <pc:sldMasterMk cId="840446445" sldId="2147483853"/>
              <pc:sldLayoutMk cId="3591777088" sldId="2147483708"/>
              <ac:spMk id="10" creationId="{F77150B7-A02C-22A1-1466-65E9282D9245}"/>
            </ac:spMkLst>
          </pc:spChg>
          <pc:spChg chg="mod">
            <ac:chgData name="Gunnlaug Daugstad" userId="b551bae6-f21d-4e7b-84dc-55fb6014cb8a" providerId="ADAL" clId="{7804FD26-3BA0-4CD3-BD90-3EC6979AD010}" dt="2024-04-25T10:33:38.069" v="1703" actId="790"/>
            <ac:spMkLst>
              <pc:docMk/>
              <pc:sldMasterMk cId="840446445" sldId="2147483853"/>
              <pc:sldLayoutMk cId="3591777088" sldId="2147483708"/>
              <ac:spMk id="11" creationId="{CEA57C0C-0315-6C3C-8768-4E901E31754E}"/>
            </ac:spMkLst>
          </pc:spChg>
          <pc:spChg chg="mod">
            <ac:chgData name="Gunnlaug Daugstad" userId="b551bae6-f21d-4e7b-84dc-55fb6014cb8a" providerId="ADAL" clId="{7804FD26-3BA0-4CD3-BD90-3EC6979AD010}" dt="2024-04-25T10:33:38.063" v="1696" actId="790"/>
            <ac:spMkLst>
              <pc:docMk/>
              <pc:sldMasterMk cId="840446445" sldId="2147483853"/>
              <pc:sldLayoutMk cId="3591777088" sldId="2147483708"/>
              <ac:spMk id="14" creationId="{73C9755E-E567-A26C-F81C-D111382F9F3F}"/>
            </ac:spMkLst>
          </pc:spChg>
          <pc:spChg chg="mod">
            <ac:chgData name="Gunnlaug Daugstad" userId="b551bae6-f21d-4e7b-84dc-55fb6014cb8a" providerId="ADAL" clId="{7804FD26-3BA0-4CD3-BD90-3EC6979AD010}" dt="2024-04-25T10:33:38.060" v="1694" actId="790"/>
            <ac:spMkLst>
              <pc:docMk/>
              <pc:sldMasterMk cId="840446445" sldId="2147483853"/>
              <pc:sldLayoutMk cId="3591777088" sldId="2147483708"/>
              <ac:spMk id="15" creationId="{55A5B49C-7367-5777-5875-1A4339CA7611}"/>
            </ac:spMkLst>
          </pc:spChg>
          <pc:spChg chg="mod">
            <ac:chgData name="Gunnlaug Daugstad" userId="b551bae6-f21d-4e7b-84dc-55fb6014cb8a" providerId="ADAL" clId="{7804FD26-3BA0-4CD3-BD90-3EC6979AD010}" dt="2024-04-25T10:33:38.063" v="1697" actId="790"/>
            <ac:spMkLst>
              <pc:docMk/>
              <pc:sldMasterMk cId="840446445" sldId="2147483853"/>
              <pc:sldLayoutMk cId="3591777088" sldId="2147483708"/>
              <ac:spMk id="16" creationId="{6798B1B2-1F99-1244-B7F3-7411A58B6CC7}"/>
            </ac:spMkLst>
          </pc:spChg>
        </pc:sldLayoutChg>
        <pc:sldLayoutChg chg="modSp mod">
          <pc:chgData name="Gunnlaug Daugstad" userId="b551bae6-f21d-4e7b-84dc-55fb6014cb8a" providerId="ADAL" clId="{7804FD26-3BA0-4CD3-BD90-3EC6979AD010}" dt="2024-04-25T10:33:38.113" v="1757" actId="790"/>
          <pc:sldLayoutMkLst>
            <pc:docMk/>
            <pc:sldMasterMk cId="840446445" sldId="2147483853"/>
            <pc:sldLayoutMk cId="2730246173" sldId="2147483854"/>
          </pc:sldLayoutMkLst>
          <pc:spChg chg="mod">
            <ac:chgData name="Gunnlaug Daugstad" userId="b551bae6-f21d-4e7b-84dc-55fb6014cb8a" providerId="ADAL" clId="{7804FD26-3BA0-4CD3-BD90-3EC6979AD010}" dt="2024-04-25T10:33:38.108" v="1752" actId="790"/>
            <ac:spMkLst>
              <pc:docMk/>
              <pc:sldMasterMk cId="840446445" sldId="2147483853"/>
              <pc:sldLayoutMk cId="2730246173" sldId="2147483854"/>
              <ac:spMk id="2" creationId="{16D79837-6879-6508-A248-B534037709FB}"/>
            </ac:spMkLst>
          </pc:spChg>
          <pc:spChg chg="mod">
            <ac:chgData name="Gunnlaug Daugstad" userId="b551bae6-f21d-4e7b-84dc-55fb6014cb8a" providerId="ADAL" clId="{7804FD26-3BA0-4CD3-BD90-3EC6979AD010}" dt="2024-04-25T10:33:38.111" v="1755" actId="790"/>
            <ac:spMkLst>
              <pc:docMk/>
              <pc:sldMasterMk cId="840446445" sldId="2147483853"/>
              <pc:sldLayoutMk cId="2730246173" sldId="2147483854"/>
              <ac:spMk id="3" creationId="{6F49DEA2-AB05-98C9-9AA7-89321929AF9A}"/>
            </ac:spMkLst>
          </pc:spChg>
          <pc:spChg chg="mod">
            <ac:chgData name="Gunnlaug Daugstad" userId="b551bae6-f21d-4e7b-84dc-55fb6014cb8a" providerId="ADAL" clId="{7804FD26-3BA0-4CD3-BD90-3EC6979AD010}" dt="2024-04-25T10:33:38.110" v="1753" actId="790"/>
            <ac:spMkLst>
              <pc:docMk/>
              <pc:sldMasterMk cId="840446445" sldId="2147483853"/>
              <pc:sldLayoutMk cId="2730246173" sldId="2147483854"/>
              <ac:spMk id="4" creationId="{530DBEE3-3909-8C7C-C047-2099EA47761A}"/>
            </ac:spMkLst>
          </pc:spChg>
          <pc:spChg chg="mod">
            <ac:chgData name="Gunnlaug Daugstad" userId="b551bae6-f21d-4e7b-84dc-55fb6014cb8a" providerId="ADAL" clId="{7804FD26-3BA0-4CD3-BD90-3EC6979AD010}" dt="2024-04-25T10:33:38.110" v="1754" actId="790"/>
            <ac:spMkLst>
              <pc:docMk/>
              <pc:sldMasterMk cId="840446445" sldId="2147483853"/>
              <pc:sldLayoutMk cId="2730246173" sldId="2147483854"/>
              <ac:spMk id="8" creationId="{66ED809D-C705-E552-9A07-2CD262D8ABB1}"/>
            </ac:spMkLst>
          </pc:spChg>
          <pc:spChg chg="mod">
            <ac:chgData name="Gunnlaug Daugstad" userId="b551bae6-f21d-4e7b-84dc-55fb6014cb8a" providerId="ADAL" clId="{7804FD26-3BA0-4CD3-BD90-3EC6979AD010}" dt="2024-04-25T10:33:38.111" v="1756" actId="790"/>
            <ac:spMkLst>
              <pc:docMk/>
              <pc:sldMasterMk cId="840446445" sldId="2147483853"/>
              <pc:sldLayoutMk cId="2730246173" sldId="2147483854"/>
              <ac:spMk id="9" creationId="{6F447F90-7766-EF22-FD8F-849280F962DD}"/>
            </ac:spMkLst>
          </pc:spChg>
          <pc:spChg chg="mod">
            <ac:chgData name="Gunnlaug Daugstad" userId="b551bae6-f21d-4e7b-84dc-55fb6014cb8a" providerId="ADAL" clId="{7804FD26-3BA0-4CD3-BD90-3EC6979AD010}" dt="2024-04-25T10:33:38.113" v="1757" actId="790"/>
            <ac:spMkLst>
              <pc:docMk/>
              <pc:sldMasterMk cId="840446445" sldId="2147483853"/>
              <pc:sldLayoutMk cId="2730246173" sldId="2147483854"/>
              <ac:spMk id="10" creationId="{2ECF2F81-7486-D89C-2309-04F31122828B}"/>
            </ac:spMkLst>
          </pc:spChg>
          <pc:spChg chg="mod">
            <ac:chgData name="Gunnlaug Daugstad" userId="b551bae6-f21d-4e7b-84dc-55fb6014cb8a" providerId="ADAL" clId="{7804FD26-3BA0-4CD3-BD90-3EC6979AD010}" dt="2024-04-25T10:33:38.108" v="1751" actId="790"/>
            <ac:spMkLst>
              <pc:docMk/>
              <pc:sldMasterMk cId="840446445" sldId="2147483853"/>
              <pc:sldLayoutMk cId="2730246173" sldId="2147483854"/>
              <ac:spMk id="15" creationId="{55A5B49C-7367-5777-5875-1A4339CA7611}"/>
            </ac:spMkLst>
          </pc:spChg>
        </pc:sldLayoutChg>
        <pc:sldLayoutChg chg="modSp mod">
          <pc:chgData name="Gunnlaug Daugstad" userId="b551bae6-f21d-4e7b-84dc-55fb6014cb8a" providerId="ADAL" clId="{7804FD26-3BA0-4CD3-BD90-3EC6979AD010}" dt="2024-04-25T10:33:38.106" v="1750" actId="790"/>
          <pc:sldLayoutMkLst>
            <pc:docMk/>
            <pc:sldMasterMk cId="840446445" sldId="2147483853"/>
            <pc:sldLayoutMk cId="1410283408" sldId="2147483855"/>
          </pc:sldLayoutMkLst>
          <pc:spChg chg="mod">
            <ac:chgData name="Gunnlaug Daugstad" userId="b551bae6-f21d-4e7b-84dc-55fb6014cb8a" providerId="ADAL" clId="{7804FD26-3BA0-4CD3-BD90-3EC6979AD010}" dt="2024-04-25T10:33:38.101" v="1744" actId="790"/>
            <ac:spMkLst>
              <pc:docMk/>
              <pc:sldMasterMk cId="840446445" sldId="2147483853"/>
              <pc:sldLayoutMk cId="1410283408" sldId="2147483855"/>
              <ac:spMk id="2" creationId="{AF1D8668-A268-530A-DC9F-9A8F9FE676E8}"/>
            </ac:spMkLst>
          </pc:spChg>
          <pc:spChg chg="mod">
            <ac:chgData name="Gunnlaug Daugstad" userId="b551bae6-f21d-4e7b-84dc-55fb6014cb8a" providerId="ADAL" clId="{7804FD26-3BA0-4CD3-BD90-3EC6979AD010}" dt="2024-04-25T10:33:38.106" v="1748" actId="790"/>
            <ac:spMkLst>
              <pc:docMk/>
              <pc:sldMasterMk cId="840446445" sldId="2147483853"/>
              <pc:sldLayoutMk cId="1410283408" sldId="2147483855"/>
              <ac:spMk id="3" creationId="{2C146C9F-6490-A6FC-8BDC-4BF2E8A6F58E}"/>
            </ac:spMkLst>
          </pc:spChg>
          <pc:spChg chg="mod">
            <ac:chgData name="Gunnlaug Daugstad" userId="b551bae6-f21d-4e7b-84dc-55fb6014cb8a" providerId="ADAL" clId="{7804FD26-3BA0-4CD3-BD90-3EC6979AD010}" dt="2024-04-25T10:33:38.106" v="1749" actId="790"/>
            <ac:spMkLst>
              <pc:docMk/>
              <pc:sldMasterMk cId="840446445" sldId="2147483853"/>
              <pc:sldLayoutMk cId="1410283408" sldId="2147483855"/>
              <ac:spMk id="4" creationId="{7F511320-5867-4C94-C52C-81578BF9DE19}"/>
            </ac:spMkLst>
          </pc:spChg>
          <pc:spChg chg="mod">
            <ac:chgData name="Gunnlaug Daugstad" userId="b551bae6-f21d-4e7b-84dc-55fb6014cb8a" providerId="ADAL" clId="{7804FD26-3BA0-4CD3-BD90-3EC6979AD010}" dt="2024-04-25T10:33:38.106" v="1750" actId="790"/>
            <ac:spMkLst>
              <pc:docMk/>
              <pc:sldMasterMk cId="840446445" sldId="2147483853"/>
              <pc:sldLayoutMk cId="1410283408" sldId="2147483855"/>
              <ac:spMk id="5" creationId="{92ED7A83-D746-1CCB-12F0-BCE693008F87}"/>
            </ac:spMkLst>
          </pc:spChg>
          <pc:spChg chg="mod">
            <ac:chgData name="Gunnlaug Daugstad" userId="b551bae6-f21d-4e7b-84dc-55fb6014cb8a" providerId="ADAL" clId="{7804FD26-3BA0-4CD3-BD90-3EC6979AD010}" dt="2024-04-25T10:33:38.103" v="1746" actId="790"/>
            <ac:spMkLst>
              <pc:docMk/>
              <pc:sldMasterMk cId="840446445" sldId="2147483853"/>
              <pc:sldLayoutMk cId="1410283408" sldId="2147483855"/>
              <ac:spMk id="7" creationId="{1EADCF74-3271-1FCA-D66F-418BD702A3A7}"/>
            </ac:spMkLst>
          </pc:spChg>
          <pc:spChg chg="mod">
            <ac:chgData name="Gunnlaug Daugstad" userId="b551bae6-f21d-4e7b-84dc-55fb6014cb8a" providerId="ADAL" clId="{7804FD26-3BA0-4CD3-BD90-3EC6979AD010}" dt="2024-04-25T10:33:38.105" v="1747" actId="790"/>
            <ac:spMkLst>
              <pc:docMk/>
              <pc:sldMasterMk cId="840446445" sldId="2147483853"/>
              <pc:sldLayoutMk cId="1410283408" sldId="2147483855"/>
              <ac:spMk id="8" creationId="{9987D074-2C89-DE7F-39CB-D93955E65325}"/>
            </ac:spMkLst>
          </pc:spChg>
          <pc:spChg chg="mod">
            <ac:chgData name="Gunnlaug Daugstad" userId="b551bae6-f21d-4e7b-84dc-55fb6014cb8a" providerId="ADAL" clId="{7804FD26-3BA0-4CD3-BD90-3EC6979AD010}" dt="2024-04-25T10:33:38.103" v="1745" actId="790"/>
            <ac:spMkLst>
              <pc:docMk/>
              <pc:sldMasterMk cId="840446445" sldId="2147483853"/>
              <pc:sldLayoutMk cId="1410283408" sldId="2147483855"/>
              <ac:spMk id="14" creationId="{D0FA331C-0D13-4961-BE87-151B807744AD}"/>
            </ac:spMkLst>
          </pc:spChg>
        </pc:sldLayoutChg>
        <pc:sldLayoutChg chg="modSp mod">
          <pc:chgData name="Gunnlaug Daugstad" userId="b551bae6-f21d-4e7b-84dc-55fb6014cb8a" providerId="ADAL" clId="{7804FD26-3BA0-4CD3-BD90-3EC6979AD010}" dt="2024-04-25T10:33:38.101" v="1743" actId="790"/>
          <pc:sldLayoutMkLst>
            <pc:docMk/>
            <pc:sldMasterMk cId="840446445" sldId="2147483853"/>
            <pc:sldLayoutMk cId="902686500" sldId="2147483856"/>
          </pc:sldLayoutMkLst>
          <pc:spChg chg="mod">
            <ac:chgData name="Gunnlaug Daugstad" userId="b551bae6-f21d-4e7b-84dc-55fb6014cb8a" providerId="ADAL" clId="{7804FD26-3BA0-4CD3-BD90-3EC6979AD010}" dt="2024-04-25T10:33:38.098" v="1740" actId="790"/>
            <ac:spMkLst>
              <pc:docMk/>
              <pc:sldMasterMk cId="840446445" sldId="2147483853"/>
              <pc:sldLayoutMk cId="902686500" sldId="2147483856"/>
              <ac:spMk id="2" creationId="{E5A24324-7470-FFF5-E8EE-65760CFE5FCB}"/>
            </ac:spMkLst>
          </pc:spChg>
          <pc:spChg chg="mod">
            <ac:chgData name="Gunnlaug Daugstad" userId="b551bae6-f21d-4e7b-84dc-55fb6014cb8a" providerId="ADAL" clId="{7804FD26-3BA0-4CD3-BD90-3EC6979AD010}" dt="2024-04-25T10:33:38.100" v="1741" actId="790"/>
            <ac:spMkLst>
              <pc:docMk/>
              <pc:sldMasterMk cId="840446445" sldId="2147483853"/>
              <pc:sldLayoutMk cId="902686500" sldId="2147483856"/>
              <ac:spMk id="4" creationId="{2BDF2146-8B23-01EA-46B4-BAED94DCBC84}"/>
            </ac:spMkLst>
          </pc:spChg>
          <pc:spChg chg="mod">
            <ac:chgData name="Gunnlaug Daugstad" userId="b551bae6-f21d-4e7b-84dc-55fb6014cb8a" providerId="ADAL" clId="{7804FD26-3BA0-4CD3-BD90-3EC6979AD010}" dt="2024-04-25T10:33:38.095" v="1736" actId="790"/>
            <ac:spMkLst>
              <pc:docMk/>
              <pc:sldMasterMk cId="840446445" sldId="2147483853"/>
              <pc:sldLayoutMk cId="902686500" sldId="2147483856"/>
              <ac:spMk id="6" creationId="{2D822448-001D-1687-BE80-2F96C7C7FF14}"/>
            </ac:spMkLst>
          </pc:spChg>
          <pc:spChg chg="mod">
            <ac:chgData name="Gunnlaug Daugstad" userId="b551bae6-f21d-4e7b-84dc-55fb6014cb8a" providerId="ADAL" clId="{7804FD26-3BA0-4CD3-BD90-3EC6979AD010}" dt="2024-04-25T10:33:38.097" v="1737" actId="790"/>
            <ac:spMkLst>
              <pc:docMk/>
              <pc:sldMasterMk cId="840446445" sldId="2147483853"/>
              <pc:sldLayoutMk cId="902686500" sldId="2147483856"/>
              <ac:spMk id="7" creationId="{5E969F30-BE8D-29EA-280A-53837049B325}"/>
            </ac:spMkLst>
          </pc:spChg>
          <pc:spChg chg="mod">
            <ac:chgData name="Gunnlaug Daugstad" userId="b551bae6-f21d-4e7b-84dc-55fb6014cb8a" providerId="ADAL" clId="{7804FD26-3BA0-4CD3-BD90-3EC6979AD010}" dt="2024-04-25T10:33:38.097" v="1738" actId="790"/>
            <ac:spMkLst>
              <pc:docMk/>
              <pc:sldMasterMk cId="840446445" sldId="2147483853"/>
              <pc:sldLayoutMk cId="902686500" sldId="2147483856"/>
              <ac:spMk id="8" creationId="{EA7B756E-9A10-409D-CDB7-34DA0F7C4C4A}"/>
            </ac:spMkLst>
          </pc:spChg>
          <pc:spChg chg="mod">
            <ac:chgData name="Gunnlaug Daugstad" userId="b551bae6-f21d-4e7b-84dc-55fb6014cb8a" providerId="ADAL" clId="{7804FD26-3BA0-4CD3-BD90-3EC6979AD010}" dt="2024-04-25T10:33:38.100" v="1742" actId="790"/>
            <ac:spMkLst>
              <pc:docMk/>
              <pc:sldMasterMk cId="840446445" sldId="2147483853"/>
              <pc:sldLayoutMk cId="902686500" sldId="2147483856"/>
              <ac:spMk id="9" creationId="{BE64BD10-66A6-062E-ADEF-0DE50D7A30BF}"/>
            </ac:spMkLst>
          </pc:spChg>
          <pc:spChg chg="mod">
            <ac:chgData name="Gunnlaug Daugstad" userId="b551bae6-f21d-4e7b-84dc-55fb6014cb8a" providerId="ADAL" clId="{7804FD26-3BA0-4CD3-BD90-3EC6979AD010}" dt="2024-04-25T10:33:38.101" v="1743" actId="790"/>
            <ac:spMkLst>
              <pc:docMk/>
              <pc:sldMasterMk cId="840446445" sldId="2147483853"/>
              <pc:sldLayoutMk cId="902686500" sldId="2147483856"/>
              <ac:spMk id="10" creationId="{764ECB0B-A2D4-A747-C54C-150BEA317F86}"/>
            </ac:spMkLst>
          </pc:spChg>
          <pc:spChg chg="mod">
            <ac:chgData name="Gunnlaug Daugstad" userId="b551bae6-f21d-4e7b-84dc-55fb6014cb8a" providerId="ADAL" clId="{7804FD26-3BA0-4CD3-BD90-3EC6979AD010}" dt="2024-04-25T10:33:38.098" v="1739" actId="790"/>
            <ac:spMkLst>
              <pc:docMk/>
              <pc:sldMasterMk cId="840446445" sldId="2147483853"/>
              <pc:sldLayoutMk cId="902686500" sldId="2147483856"/>
              <ac:spMk id="13" creationId="{A8D021B5-6379-2743-A497-291F79ADB45F}"/>
            </ac:spMkLst>
          </pc:spChg>
          <pc:spChg chg="mod">
            <ac:chgData name="Gunnlaug Daugstad" userId="b551bae6-f21d-4e7b-84dc-55fb6014cb8a" providerId="ADAL" clId="{7804FD26-3BA0-4CD3-BD90-3EC6979AD010}" dt="2024-04-25T10:33:38.095" v="1735" actId="790"/>
            <ac:spMkLst>
              <pc:docMk/>
              <pc:sldMasterMk cId="840446445" sldId="2147483853"/>
              <pc:sldLayoutMk cId="902686500" sldId="2147483856"/>
              <ac:spMk id="15" creationId="{55A5B49C-7367-5777-5875-1A4339CA7611}"/>
            </ac:spMkLst>
          </pc:spChg>
        </pc:sldLayoutChg>
        <pc:sldLayoutChg chg="modSp mod">
          <pc:chgData name="Gunnlaug Daugstad" userId="b551bae6-f21d-4e7b-84dc-55fb6014cb8a" providerId="ADAL" clId="{7804FD26-3BA0-4CD3-BD90-3EC6979AD010}" dt="2024-04-25T10:33:38.094" v="1734" actId="790"/>
          <pc:sldLayoutMkLst>
            <pc:docMk/>
            <pc:sldMasterMk cId="840446445" sldId="2147483853"/>
            <pc:sldLayoutMk cId="475641105" sldId="2147483857"/>
          </pc:sldLayoutMkLst>
          <pc:spChg chg="mod">
            <ac:chgData name="Gunnlaug Daugstad" userId="b551bae6-f21d-4e7b-84dc-55fb6014cb8a" providerId="ADAL" clId="{7804FD26-3BA0-4CD3-BD90-3EC6979AD010}" dt="2024-04-25T10:33:38.094" v="1734" actId="790"/>
            <ac:spMkLst>
              <pc:docMk/>
              <pc:sldMasterMk cId="840446445" sldId="2147483853"/>
              <pc:sldLayoutMk cId="475641105" sldId="2147483857"/>
              <ac:spMk id="2" creationId="{B02EBD4D-B3EE-D5CC-8978-747E08B932F6}"/>
            </ac:spMkLst>
          </pc:spChg>
          <pc:spChg chg="mod">
            <ac:chgData name="Gunnlaug Daugstad" userId="b551bae6-f21d-4e7b-84dc-55fb6014cb8a" providerId="ADAL" clId="{7804FD26-3BA0-4CD3-BD90-3EC6979AD010}" dt="2024-04-25T10:33:38.087" v="1726" actId="790"/>
            <ac:spMkLst>
              <pc:docMk/>
              <pc:sldMasterMk cId="840446445" sldId="2147483853"/>
              <pc:sldLayoutMk cId="475641105" sldId="2147483857"/>
              <ac:spMk id="3" creationId="{08051DAE-8EBD-B68A-3CE2-5472D14A3389}"/>
            </ac:spMkLst>
          </pc:spChg>
          <pc:spChg chg="mod">
            <ac:chgData name="Gunnlaug Daugstad" userId="b551bae6-f21d-4e7b-84dc-55fb6014cb8a" providerId="ADAL" clId="{7804FD26-3BA0-4CD3-BD90-3EC6979AD010}" dt="2024-04-25T10:33:38.088" v="1727" actId="790"/>
            <ac:spMkLst>
              <pc:docMk/>
              <pc:sldMasterMk cId="840446445" sldId="2147483853"/>
              <pc:sldLayoutMk cId="475641105" sldId="2147483857"/>
              <ac:spMk id="4" creationId="{D079021D-1D44-F0E2-E92B-265725FBAB9A}"/>
            </ac:spMkLst>
          </pc:spChg>
          <pc:spChg chg="mod">
            <ac:chgData name="Gunnlaug Daugstad" userId="b551bae6-f21d-4e7b-84dc-55fb6014cb8a" providerId="ADAL" clId="{7804FD26-3BA0-4CD3-BD90-3EC6979AD010}" dt="2024-04-25T10:33:38.091" v="1730" actId="790"/>
            <ac:spMkLst>
              <pc:docMk/>
              <pc:sldMasterMk cId="840446445" sldId="2147483853"/>
              <pc:sldLayoutMk cId="475641105" sldId="2147483857"/>
              <ac:spMk id="5" creationId="{B7BCB846-5614-8D6B-F49E-B735B04371AB}"/>
            </ac:spMkLst>
          </pc:spChg>
          <pc:spChg chg="mod">
            <ac:chgData name="Gunnlaug Daugstad" userId="b551bae6-f21d-4e7b-84dc-55fb6014cb8a" providerId="ADAL" clId="{7804FD26-3BA0-4CD3-BD90-3EC6979AD010}" dt="2024-04-25T10:33:38.092" v="1731" actId="790"/>
            <ac:spMkLst>
              <pc:docMk/>
              <pc:sldMasterMk cId="840446445" sldId="2147483853"/>
              <pc:sldLayoutMk cId="475641105" sldId="2147483857"/>
              <ac:spMk id="6" creationId="{05A94E76-F660-9712-D941-6629DA4D3343}"/>
            </ac:spMkLst>
          </pc:spChg>
          <pc:spChg chg="mod">
            <ac:chgData name="Gunnlaug Daugstad" userId="b551bae6-f21d-4e7b-84dc-55fb6014cb8a" providerId="ADAL" clId="{7804FD26-3BA0-4CD3-BD90-3EC6979AD010}" dt="2024-04-25T10:33:38.092" v="1732" actId="790"/>
            <ac:spMkLst>
              <pc:docMk/>
              <pc:sldMasterMk cId="840446445" sldId="2147483853"/>
              <pc:sldLayoutMk cId="475641105" sldId="2147483857"/>
              <ac:spMk id="7" creationId="{C7583723-0F25-0C53-0908-3DB447AD0FBB}"/>
            </ac:spMkLst>
          </pc:spChg>
          <pc:spChg chg="mod">
            <ac:chgData name="Gunnlaug Daugstad" userId="b551bae6-f21d-4e7b-84dc-55fb6014cb8a" providerId="ADAL" clId="{7804FD26-3BA0-4CD3-BD90-3EC6979AD010}" dt="2024-04-25T10:33:38.090" v="1728" actId="790"/>
            <ac:spMkLst>
              <pc:docMk/>
              <pc:sldMasterMk cId="840446445" sldId="2147483853"/>
              <pc:sldLayoutMk cId="475641105" sldId="2147483857"/>
              <ac:spMk id="8" creationId="{1D740947-6D9A-DE6B-7306-5954FEAA6133}"/>
            </ac:spMkLst>
          </pc:spChg>
          <pc:spChg chg="mod">
            <ac:chgData name="Gunnlaug Daugstad" userId="b551bae6-f21d-4e7b-84dc-55fb6014cb8a" providerId="ADAL" clId="{7804FD26-3BA0-4CD3-BD90-3EC6979AD010}" dt="2024-04-25T10:33:38.094" v="1733" actId="790"/>
            <ac:spMkLst>
              <pc:docMk/>
              <pc:sldMasterMk cId="840446445" sldId="2147483853"/>
              <pc:sldLayoutMk cId="475641105" sldId="2147483857"/>
              <ac:spMk id="9" creationId="{3A5505B3-6EE7-6B65-6CB7-7C06B7EA0868}"/>
            </ac:spMkLst>
          </pc:spChg>
          <pc:spChg chg="mod">
            <ac:chgData name="Gunnlaug Daugstad" userId="b551bae6-f21d-4e7b-84dc-55fb6014cb8a" providerId="ADAL" clId="{7804FD26-3BA0-4CD3-BD90-3EC6979AD010}" dt="2024-04-25T10:33:38.091" v="1729" actId="790"/>
            <ac:spMkLst>
              <pc:docMk/>
              <pc:sldMasterMk cId="840446445" sldId="2147483853"/>
              <pc:sldLayoutMk cId="475641105" sldId="2147483857"/>
              <ac:spMk id="10" creationId="{9FCBC7AA-8847-2CE7-E89C-E2C000238AAA}"/>
            </ac:spMkLst>
          </pc:spChg>
          <pc:spChg chg="mod">
            <ac:chgData name="Gunnlaug Daugstad" userId="b551bae6-f21d-4e7b-84dc-55fb6014cb8a" providerId="ADAL" clId="{7804FD26-3BA0-4CD3-BD90-3EC6979AD010}" dt="2024-04-25T10:33:38.086" v="1725" actId="790"/>
            <ac:spMkLst>
              <pc:docMk/>
              <pc:sldMasterMk cId="840446445" sldId="2147483853"/>
              <pc:sldLayoutMk cId="475641105" sldId="2147483857"/>
              <ac:spMk id="15" creationId="{55A5B49C-7367-5777-5875-1A4339CA7611}"/>
            </ac:spMkLst>
          </pc:spChg>
        </pc:sldLayoutChg>
        <pc:sldLayoutChg chg="modSp mod">
          <pc:chgData name="Gunnlaug Daugstad" userId="b551bae6-f21d-4e7b-84dc-55fb6014cb8a" providerId="ADAL" clId="{7804FD26-3BA0-4CD3-BD90-3EC6979AD010}" dt="2024-04-25T10:33:38.085" v="1724" actId="790"/>
          <pc:sldLayoutMkLst>
            <pc:docMk/>
            <pc:sldMasterMk cId="840446445" sldId="2147483853"/>
            <pc:sldLayoutMk cId="3433936969" sldId="2147484104"/>
          </pc:sldLayoutMkLst>
          <pc:spChg chg="mod">
            <ac:chgData name="Gunnlaug Daugstad" userId="b551bae6-f21d-4e7b-84dc-55fb6014cb8a" providerId="ADAL" clId="{7804FD26-3BA0-4CD3-BD90-3EC6979AD010}" dt="2024-04-25T10:33:38.085" v="1724" actId="790"/>
            <ac:spMkLst>
              <pc:docMk/>
              <pc:sldMasterMk cId="840446445" sldId="2147483853"/>
              <pc:sldLayoutMk cId="3433936969" sldId="2147484104"/>
              <ac:spMk id="2" creationId="{E70095CA-F5A0-C912-EFE4-F48E163E3702}"/>
            </ac:spMkLst>
          </pc:spChg>
          <pc:spChg chg="mod">
            <ac:chgData name="Gunnlaug Daugstad" userId="b551bae6-f21d-4e7b-84dc-55fb6014cb8a" providerId="ADAL" clId="{7804FD26-3BA0-4CD3-BD90-3EC6979AD010}" dt="2024-04-25T10:33:38.085" v="1723" actId="790"/>
            <ac:spMkLst>
              <pc:docMk/>
              <pc:sldMasterMk cId="840446445" sldId="2147483853"/>
              <pc:sldLayoutMk cId="3433936969" sldId="2147484104"/>
              <ac:spMk id="3" creationId="{56F63BDE-F9FC-8076-C868-3083ACDD2C11}"/>
            </ac:spMkLst>
          </pc:spChg>
          <pc:spChg chg="mod">
            <ac:chgData name="Gunnlaug Daugstad" userId="b551bae6-f21d-4e7b-84dc-55fb6014cb8a" providerId="ADAL" clId="{7804FD26-3BA0-4CD3-BD90-3EC6979AD010}" dt="2024-04-25T10:33:38.081" v="1719" actId="790"/>
            <ac:spMkLst>
              <pc:docMk/>
              <pc:sldMasterMk cId="840446445" sldId="2147483853"/>
              <pc:sldLayoutMk cId="3433936969" sldId="2147484104"/>
              <ac:spMk id="6" creationId="{2D822448-001D-1687-BE80-2F96C7C7FF14}"/>
            </ac:spMkLst>
          </pc:spChg>
          <pc:spChg chg="mod">
            <ac:chgData name="Gunnlaug Daugstad" userId="b551bae6-f21d-4e7b-84dc-55fb6014cb8a" providerId="ADAL" clId="{7804FD26-3BA0-4CD3-BD90-3EC6979AD010}" dt="2024-04-25T10:33:38.081" v="1720" actId="790"/>
            <ac:spMkLst>
              <pc:docMk/>
              <pc:sldMasterMk cId="840446445" sldId="2147483853"/>
              <pc:sldLayoutMk cId="3433936969" sldId="2147484104"/>
              <ac:spMk id="7" creationId="{5E969F30-BE8D-29EA-280A-53837049B325}"/>
            </ac:spMkLst>
          </pc:spChg>
          <pc:spChg chg="mod">
            <ac:chgData name="Gunnlaug Daugstad" userId="b551bae6-f21d-4e7b-84dc-55fb6014cb8a" providerId="ADAL" clId="{7804FD26-3BA0-4CD3-BD90-3EC6979AD010}" dt="2024-04-25T10:33:38.083" v="1721" actId="790"/>
            <ac:spMkLst>
              <pc:docMk/>
              <pc:sldMasterMk cId="840446445" sldId="2147483853"/>
              <pc:sldLayoutMk cId="3433936969" sldId="2147484104"/>
              <ac:spMk id="8" creationId="{EA7B756E-9A10-409D-CDB7-34DA0F7C4C4A}"/>
            </ac:spMkLst>
          </pc:spChg>
          <pc:spChg chg="mod">
            <ac:chgData name="Gunnlaug Daugstad" userId="b551bae6-f21d-4e7b-84dc-55fb6014cb8a" providerId="ADAL" clId="{7804FD26-3BA0-4CD3-BD90-3EC6979AD010}" dt="2024-04-25T10:33:38.083" v="1722" actId="790"/>
            <ac:spMkLst>
              <pc:docMk/>
              <pc:sldMasterMk cId="840446445" sldId="2147483853"/>
              <pc:sldLayoutMk cId="3433936969" sldId="2147484104"/>
              <ac:spMk id="13" creationId="{A8D021B5-6379-2743-A497-291F79ADB45F}"/>
            </ac:spMkLst>
          </pc:spChg>
          <pc:spChg chg="mod">
            <ac:chgData name="Gunnlaug Daugstad" userId="b551bae6-f21d-4e7b-84dc-55fb6014cb8a" providerId="ADAL" clId="{7804FD26-3BA0-4CD3-BD90-3EC6979AD010}" dt="2024-04-25T10:33:38.080" v="1718" actId="790"/>
            <ac:spMkLst>
              <pc:docMk/>
              <pc:sldMasterMk cId="840446445" sldId="2147483853"/>
              <pc:sldLayoutMk cId="3433936969" sldId="2147484104"/>
              <ac:spMk id="15" creationId="{55A5B49C-7367-5777-5875-1A4339CA7611}"/>
            </ac:spMkLst>
          </pc:spChg>
        </pc:sldLayoutChg>
        <pc:sldLayoutChg chg="modSp mod">
          <pc:chgData name="Gunnlaug Daugstad" userId="b551bae6-f21d-4e7b-84dc-55fb6014cb8a" providerId="ADAL" clId="{7804FD26-3BA0-4CD3-BD90-3EC6979AD010}" dt="2024-04-25T10:33:38.080" v="1717" actId="790"/>
          <pc:sldLayoutMkLst>
            <pc:docMk/>
            <pc:sldMasterMk cId="840446445" sldId="2147483853"/>
            <pc:sldLayoutMk cId="421036515" sldId="2147484105"/>
          </pc:sldLayoutMkLst>
          <pc:spChg chg="mod">
            <ac:chgData name="Gunnlaug Daugstad" userId="b551bae6-f21d-4e7b-84dc-55fb6014cb8a" providerId="ADAL" clId="{7804FD26-3BA0-4CD3-BD90-3EC6979AD010}" dt="2024-04-25T10:33:38.076" v="1713" actId="790"/>
            <ac:spMkLst>
              <pc:docMk/>
              <pc:sldMasterMk cId="840446445" sldId="2147483853"/>
              <pc:sldLayoutMk cId="421036515" sldId="2147484105"/>
              <ac:spMk id="2" creationId="{EE0E90AF-803D-2453-4234-AADB1F6230C7}"/>
            </ac:spMkLst>
          </pc:spChg>
          <pc:spChg chg="mod">
            <ac:chgData name="Gunnlaug Daugstad" userId="b551bae6-f21d-4e7b-84dc-55fb6014cb8a" providerId="ADAL" clId="{7804FD26-3BA0-4CD3-BD90-3EC6979AD010}" dt="2024-04-25T10:33:38.079" v="1716" actId="790"/>
            <ac:spMkLst>
              <pc:docMk/>
              <pc:sldMasterMk cId="840446445" sldId="2147483853"/>
              <pc:sldLayoutMk cId="421036515" sldId="2147484105"/>
              <ac:spMk id="4" creationId="{0949CA3B-FF86-007D-F8D2-FBAA5013A120}"/>
            </ac:spMkLst>
          </pc:spChg>
          <pc:spChg chg="mod">
            <ac:chgData name="Gunnlaug Daugstad" userId="b551bae6-f21d-4e7b-84dc-55fb6014cb8a" providerId="ADAL" clId="{7804FD26-3BA0-4CD3-BD90-3EC6979AD010}" dt="2024-04-25T10:33:38.077" v="1714" actId="790"/>
            <ac:spMkLst>
              <pc:docMk/>
              <pc:sldMasterMk cId="840446445" sldId="2147483853"/>
              <pc:sldLayoutMk cId="421036515" sldId="2147484105"/>
              <ac:spMk id="5" creationId="{EE4316C0-5D47-7827-4A8A-8B1CA5DE7BBC}"/>
            </ac:spMkLst>
          </pc:spChg>
          <pc:spChg chg="mod">
            <ac:chgData name="Gunnlaug Daugstad" userId="b551bae6-f21d-4e7b-84dc-55fb6014cb8a" providerId="ADAL" clId="{7804FD26-3BA0-4CD3-BD90-3EC6979AD010}" dt="2024-04-25T10:33:38.080" v="1717" actId="790"/>
            <ac:spMkLst>
              <pc:docMk/>
              <pc:sldMasterMk cId="840446445" sldId="2147483853"/>
              <pc:sldLayoutMk cId="421036515" sldId="2147484105"/>
              <ac:spMk id="6" creationId="{56BD3ACE-A274-4946-2A6E-7CDF2C8FF6AC}"/>
            </ac:spMkLst>
          </pc:spChg>
          <pc:spChg chg="mod">
            <ac:chgData name="Gunnlaug Daugstad" userId="b551bae6-f21d-4e7b-84dc-55fb6014cb8a" providerId="ADAL" clId="{7804FD26-3BA0-4CD3-BD90-3EC6979AD010}" dt="2024-04-25T10:33:38.077" v="1715" actId="790"/>
            <ac:spMkLst>
              <pc:docMk/>
              <pc:sldMasterMk cId="840446445" sldId="2147483853"/>
              <pc:sldLayoutMk cId="421036515" sldId="2147484105"/>
              <ac:spMk id="7" creationId="{07B6FB0F-3580-E252-274A-C18F8775FFC5}"/>
            </ac:spMkLst>
          </pc:spChg>
          <pc:spChg chg="mod">
            <ac:chgData name="Gunnlaug Daugstad" userId="b551bae6-f21d-4e7b-84dc-55fb6014cb8a" providerId="ADAL" clId="{7804FD26-3BA0-4CD3-BD90-3EC6979AD010}" dt="2024-04-25T10:33:38.076" v="1712" actId="790"/>
            <ac:spMkLst>
              <pc:docMk/>
              <pc:sldMasterMk cId="840446445" sldId="2147483853"/>
              <pc:sldLayoutMk cId="421036515" sldId="2147484105"/>
              <ac:spMk id="14" creationId="{DFC7E142-B47D-80A5-0BA2-2286EFF50AEC}"/>
            </ac:spMkLst>
          </pc:spChg>
          <pc:spChg chg="mod">
            <ac:chgData name="Gunnlaug Daugstad" userId="b551bae6-f21d-4e7b-84dc-55fb6014cb8a" providerId="ADAL" clId="{7804FD26-3BA0-4CD3-BD90-3EC6979AD010}" dt="2024-04-25T10:33:38.075" v="1711" actId="790"/>
            <ac:spMkLst>
              <pc:docMk/>
              <pc:sldMasterMk cId="840446445" sldId="2147483853"/>
              <pc:sldLayoutMk cId="421036515" sldId="2147484105"/>
              <ac:spMk id="15" creationId="{55A5B49C-7367-5777-5875-1A4339CA7611}"/>
            </ac:spMkLst>
          </pc:spChg>
        </pc:sldLayoutChg>
        <pc:sldLayoutChg chg="modSp mod">
          <pc:chgData name="Gunnlaug Daugstad" userId="b551bae6-f21d-4e7b-84dc-55fb6014cb8a" providerId="ADAL" clId="{7804FD26-3BA0-4CD3-BD90-3EC6979AD010}" dt="2024-04-25T10:33:38.075" v="1710" actId="790"/>
          <pc:sldLayoutMkLst>
            <pc:docMk/>
            <pc:sldMasterMk cId="840446445" sldId="2147483853"/>
            <pc:sldLayoutMk cId="3293556864" sldId="2147484106"/>
          </pc:sldLayoutMkLst>
          <pc:spChg chg="mod">
            <ac:chgData name="Gunnlaug Daugstad" userId="b551bae6-f21d-4e7b-84dc-55fb6014cb8a" providerId="ADAL" clId="{7804FD26-3BA0-4CD3-BD90-3EC6979AD010}" dt="2024-04-25T10:33:38.075" v="1710" actId="790"/>
            <ac:spMkLst>
              <pc:docMk/>
              <pc:sldMasterMk cId="840446445" sldId="2147483853"/>
              <pc:sldLayoutMk cId="3293556864" sldId="2147484106"/>
              <ac:spMk id="2" creationId="{C8B23A57-7F66-C521-C1D6-0A6555FE28D4}"/>
            </ac:spMkLst>
          </pc:spChg>
          <pc:spChg chg="mod">
            <ac:chgData name="Gunnlaug Daugstad" userId="b551bae6-f21d-4e7b-84dc-55fb6014cb8a" providerId="ADAL" clId="{7804FD26-3BA0-4CD3-BD90-3EC6979AD010}" dt="2024-04-25T10:33:38.069" v="1704" actId="790"/>
            <ac:spMkLst>
              <pc:docMk/>
              <pc:sldMasterMk cId="840446445" sldId="2147483853"/>
              <pc:sldLayoutMk cId="3293556864" sldId="2147484106"/>
              <ac:spMk id="3" creationId="{60FE42FB-2FCC-6990-B4B0-0C772BB3A566}"/>
            </ac:spMkLst>
          </pc:spChg>
          <pc:spChg chg="mod">
            <ac:chgData name="Gunnlaug Daugstad" userId="b551bae6-f21d-4e7b-84dc-55fb6014cb8a" providerId="ADAL" clId="{7804FD26-3BA0-4CD3-BD90-3EC6979AD010}" dt="2024-04-25T10:33:38.072" v="1707" actId="790"/>
            <ac:spMkLst>
              <pc:docMk/>
              <pc:sldMasterMk cId="840446445" sldId="2147483853"/>
              <pc:sldLayoutMk cId="3293556864" sldId="2147484106"/>
              <ac:spMk id="4" creationId="{E038B107-12FE-5E70-DFC7-507BAEA0A4AD}"/>
            </ac:spMkLst>
          </pc:spChg>
          <pc:spChg chg="mod">
            <ac:chgData name="Gunnlaug Daugstad" userId="b551bae6-f21d-4e7b-84dc-55fb6014cb8a" providerId="ADAL" clId="{7804FD26-3BA0-4CD3-BD90-3EC6979AD010}" dt="2024-04-25T10:33:38.072" v="1708" actId="790"/>
            <ac:spMkLst>
              <pc:docMk/>
              <pc:sldMasterMk cId="840446445" sldId="2147483853"/>
              <pc:sldLayoutMk cId="3293556864" sldId="2147484106"/>
              <ac:spMk id="5" creationId="{528F8C15-BD18-6E02-026E-354E2201218A}"/>
            </ac:spMkLst>
          </pc:spChg>
          <pc:spChg chg="mod">
            <ac:chgData name="Gunnlaug Daugstad" userId="b551bae6-f21d-4e7b-84dc-55fb6014cb8a" providerId="ADAL" clId="{7804FD26-3BA0-4CD3-BD90-3EC6979AD010}" dt="2024-04-25T10:33:38.071" v="1705" actId="790"/>
            <ac:spMkLst>
              <pc:docMk/>
              <pc:sldMasterMk cId="840446445" sldId="2147483853"/>
              <pc:sldLayoutMk cId="3293556864" sldId="2147484106"/>
              <ac:spMk id="7" creationId="{9A2D4F16-02B4-F5C2-84D5-FD8BD329A60A}"/>
            </ac:spMkLst>
          </pc:spChg>
          <pc:spChg chg="mod">
            <ac:chgData name="Gunnlaug Daugstad" userId="b551bae6-f21d-4e7b-84dc-55fb6014cb8a" providerId="ADAL" clId="{7804FD26-3BA0-4CD3-BD90-3EC6979AD010}" dt="2024-04-25T10:33:38.072" v="1706" actId="790"/>
            <ac:spMkLst>
              <pc:docMk/>
              <pc:sldMasterMk cId="840446445" sldId="2147483853"/>
              <pc:sldLayoutMk cId="3293556864" sldId="2147484106"/>
              <ac:spMk id="8" creationId="{FF475C77-B441-FD12-A941-17B0A5A680F2}"/>
            </ac:spMkLst>
          </pc:spChg>
          <pc:spChg chg="mod">
            <ac:chgData name="Gunnlaug Daugstad" userId="b551bae6-f21d-4e7b-84dc-55fb6014cb8a" providerId="ADAL" clId="{7804FD26-3BA0-4CD3-BD90-3EC6979AD010}" dt="2024-04-25T10:33:38.073" v="1709" actId="790"/>
            <ac:spMkLst>
              <pc:docMk/>
              <pc:sldMasterMk cId="840446445" sldId="2147483853"/>
              <pc:sldLayoutMk cId="3293556864" sldId="2147484106"/>
              <ac:spMk id="9" creationId="{E7E88655-7E7D-6AF4-EB06-CF2A5AB5AF74}"/>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659FA68-1164-4881-B69F-8FCFF0D6F64A}" type="datetimeFigureOut">
              <a:rPr lang="en-US" smtClean="0"/>
              <a:t>5/16/2024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6560920-435E-444F-B58B-BB806BAADA8B}" type="slidenum">
              <a:rPr lang="en-US" smtClean="0"/>
              <a:t>‹#›</a:t>
            </a:fld>
            <a:endParaRPr lang="en-US"/>
          </a:p>
        </p:txBody>
      </p:sp>
    </p:spTree>
    <p:extLst>
      <p:ext uri="{BB962C8B-B14F-4D97-AF65-F5344CB8AC3E}">
        <p14:creationId xmlns:p14="http://schemas.microsoft.com/office/powerpoint/2010/main" val="1323172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Innspillsmøter</a:t>
            </a:r>
            <a:r>
              <a:rPr lang="nb-NO" dirty="0"/>
              <a:t>: Groruddalen samfunnshus 2. november, </a:t>
            </a:r>
          </a:p>
          <a:p>
            <a:r>
              <a:rPr lang="nb-NO" dirty="0"/>
              <a:t>Totalt åtte </a:t>
            </a:r>
            <a:r>
              <a:rPr lang="nb-NO" dirty="0" err="1"/>
              <a:t>innspillsmøter</a:t>
            </a:r>
            <a:r>
              <a:rPr lang="nb-NO" dirty="0"/>
              <a:t> i ulike deler av landet, og to digitale</a:t>
            </a:r>
          </a:p>
          <a:p>
            <a:r>
              <a:rPr lang="nb-NO" dirty="0"/>
              <a:t>En rekke andre arrangementer og møter</a:t>
            </a:r>
          </a:p>
        </p:txBody>
      </p:sp>
      <p:sp>
        <p:nvSpPr>
          <p:cNvPr id="4" name="Plassholder for lysbildenummer 3"/>
          <p:cNvSpPr>
            <a:spLocks noGrp="1"/>
          </p:cNvSpPr>
          <p:nvPr>
            <p:ph type="sldNum" sz="quarter" idx="5"/>
          </p:nvPr>
        </p:nvSpPr>
        <p:spPr/>
        <p:txBody>
          <a:bodyPr/>
          <a:lstStyle/>
          <a:p>
            <a:fld id="{16560920-435E-444F-B58B-BB806BAADA8B}" type="slidenum">
              <a:rPr lang="nb-NO" smtClean="0"/>
              <a:t>1</a:t>
            </a:fld>
            <a:endParaRPr lang="nb-NO" dirty="0"/>
          </a:p>
        </p:txBody>
      </p:sp>
    </p:spTree>
    <p:extLst>
      <p:ext uri="{BB962C8B-B14F-4D97-AF65-F5344CB8AC3E}">
        <p14:creationId xmlns:p14="http://schemas.microsoft.com/office/powerpoint/2010/main" val="581856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10</a:t>
            </a:fld>
            <a:endParaRPr lang="nb-NO" dirty="0"/>
          </a:p>
        </p:txBody>
      </p:sp>
    </p:spTree>
    <p:extLst>
      <p:ext uri="{BB962C8B-B14F-4D97-AF65-F5344CB8AC3E}">
        <p14:creationId xmlns:p14="http://schemas.microsoft.com/office/powerpoint/2010/main" val="24032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Organiseringen av dette transformerende samfunnsoppdraget må sikre en systemisk og mer samlet tilnærming, med klarere blikk ovenfra. Den legger opp til en fast struktur for styring, administrasjon og operativ innsats som skaper rom og brøyter vei for innovative og helhetlige utvikling av løsninger, og som samarbeider med og kopler seg på allerede eksisterende strukturer.  </a:t>
            </a:r>
          </a:p>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11</a:t>
            </a:fld>
            <a:endParaRPr lang="nb-NO" dirty="0"/>
          </a:p>
        </p:txBody>
      </p:sp>
    </p:spTree>
    <p:extLst>
      <p:ext uri="{BB962C8B-B14F-4D97-AF65-F5344CB8AC3E}">
        <p14:creationId xmlns:p14="http://schemas.microsoft.com/office/powerpoint/2010/main" val="363654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12</a:t>
            </a:fld>
            <a:endParaRPr lang="nb-NO" dirty="0"/>
          </a:p>
        </p:txBody>
      </p:sp>
    </p:spTree>
    <p:extLst>
      <p:ext uri="{BB962C8B-B14F-4D97-AF65-F5344CB8AC3E}">
        <p14:creationId xmlns:p14="http://schemas.microsoft.com/office/powerpoint/2010/main" val="3694379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13</a:t>
            </a:fld>
            <a:endParaRPr lang="nb-NO" dirty="0"/>
          </a:p>
        </p:txBody>
      </p:sp>
    </p:spTree>
    <p:extLst>
      <p:ext uri="{BB962C8B-B14F-4D97-AF65-F5344CB8AC3E}">
        <p14:creationId xmlns:p14="http://schemas.microsoft.com/office/powerpoint/2010/main" val="3008015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14</a:t>
            </a:fld>
            <a:endParaRPr lang="nb-NO" dirty="0"/>
          </a:p>
        </p:txBody>
      </p:sp>
    </p:spTree>
    <p:extLst>
      <p:ext uri="{BB962C8B-B14F-4D97-AF65-F5344CB8AC3E}">
        <p14:creationId xmlns:p14="http://schemas.microsoft.com/office/powerpoint/2010/main" val="2858804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Forventninger til oppfølging (bl.a. fra alle som har deltatt på </a:t>
            </a:r>
            <a:r>
              <a:rPr lang="nb-NO" dirty="0" err="1"/>
              <a:t>innspillsmøter</a:t>
            </a:r>
            <a:r>
              <a:rPr lang="nb-NO" dirty="0"/>
              <a:t>) - og samtidig at vi planlegger et </a:t>
            </a:r>
            <a:r>
              <a:rPr lang="nb-NO" dirty="0" err="1"/>
              <a:t>webinar</a:t>
            </a:r>
            <a:r>
              <a:rPr lang="nb-NO" dirty="0"/>
              <a:t>.</a:t>
            </a:r>
            <a:r>
              <a:rPr lang="nb-NO" sz="1800" dirty="0">
                <a:effectLst/>
                <a:latin typeface="Segoe UI" panose="020B0502040204020203" pitchFamily="34" charset="0"/>
              </a:rPr>
              <a:t> </a:t>
            </a:r>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15</a:t>
            </a:fld>
            <a:endParaRPr lang="nb-NO" dirty="0"/>
          </a:p>
        </p:txBody>
      </p:sp>
    </p:spTree>
    <p:extLst>
      <p:ext uri="{BB962C8B-B14F-4D97-AF65-F5344CB8AC3E}">
        <p14:creationId xmlns:p14="http://schemas.microsoft.com/office/powerpoint/2010/main" val="286255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cs typeface="Calibri"/>
              </a:rPr>
              <a:t>Målrettet samfunnsoppdrag er nytt i norsk kontekst, og Regjeringen ønsker å bidra til at forskningsbasert kunnskap tas i bruk i konkret problemløsning i møte med vår tids store samfunnsutfordringer </a:t>
            </a:r>
            <a:endParaRPr lang="nb-NO" b="1"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2</a:t>
            </a:fld>
            <a:endParaRPr lang="nb-NO" dirty="0"/>
          </a:p>
        </p:txBody>
      </p:sp>
    </p:spTree>
    <p:extLst>
      <p:ext uri="{BB962C8B-B14F-4D97-AF65-F5344CB8AC3E}">
        <p14:creationId xmlns:p14="http://schemas.microsoft.com/office/powerpoint/2010/main" val="203214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3</a:t>
            </a:fld>
            <a:endParaRPr lang="nb-NO" dirty="0"/>
          </a:p>
        </p:txBody>
      </p:sp>
    </p:spTree>
    <p:extLst>
      <p:ext uri="{BB962C8B-B14F-4D97-AF65-F5344CB8AC3E}">
        <p14:creationId xmlns:p14="http://schemas.microsoft.com/office/powerpoint/2010/main" val="35602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Tall – og skjuler så klart mange ulike årsaker, noe kan være på kort sikt, men noe mer med varig utenforskap. </a:t>
            </a:r>
          </a:p>
          <a:p>
            <a:endParaRPr lang="nb-NO" dirty="0"/>
          </a:p>
          <a:p>
            <a:r>
              <a:rPr lang="nb-NO" dirty="0"/>
              <a:t>Daglige oppslag om barn og unge: om psykisk helse, økt mobbing i Oslo-skolen, om økt registrert kriminalitet blant yngre barn og unge, om sviktende oppfølging og samordning mellom hjelpeapparatet (tvillingene i Trøgstad), </a:t>
            </a:r>
          </a:p>
        </p:txBody>
      </p:sp>
      <p:sp>
        <p:nvSpPr>
          <p:cNvPr id="4" name="Plassholder for lysbildenummer 3"/>
          <p:cNvSpPr>
            <a:spLocks noGrp="1"/>
          </p:cNvSpPr>
          <p:nvPr>
            <p:ph type="sldNum" sz="quarter" idx="5"/>
          </p:nvPr>
        </p:nvSpPr>
        <p:spPr/>
        <p:txBody>
          <a:bodyPr/>
          <a:lstStyle/>
          <a:p>
            <a:fld id="{16560920-435E-444F-B58B-BB806BAADA8B}" type="slidenum">
              <a:rPr lang="nb-NO" smtClean="0"/>
              <a:t>4</a:t>
            </a:fld>
            <a:endParaRPr lang="nb-NO" dirty="0"/>
          </a:p>
        </p:txBody>
      </p:sp>
    </p:spTree>
    <p:extLst>
      <p:ext uri="{BB962C8B-B14F-4D97-AF65-F5344CB8AC3E}">
        <p14:creationId xmlns:p14="http://schemas.microsoft.com/office/powerpoint/2010/main" val="120276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har ila. perioden vært i dialog med mange, </a:t>
            </a:r>
          </a:p>
          <a:p>
            <a:r>
              <a:rPr lang="nb-NO" dirty="0"/>
              <a:t>Barne- og ungdomsorganisasjonene spesielt. Flere møter. </a:t>
            </a:r>
          </a:p>
        </p:txBody>
      </p:sp>
      <p:sp>
        <p:nvSpPr>
          <p:cNvPr id="4" name="Plassholder for lysbildenummer 3"/>
          <p:cNvSpPr>
            <a:spLocks noGrp="1"/>
          </p:cNvSpPr>
          <p:nvPr>
            <p:ph type="sldNum" sz="quarter" idx="5"/>
          </p:nvPr>
        </p:nvSpPr>
        <p:spPr/>
        <p:txBody>
          <a:bodyPr/>
          <a:lstStyle/>
          <a:p>
            <a:fld id="{16560920-435E-444F-B58B-BB806BAADA8B}" type="slidenum">
              <a:rPr lang="nb-NO" smtClean="0"/>
              <a:t>5</a:t>
            </a:fld>
            <a:endParaRPr lang="nb-NO" dirty="0"/>
          </a:p>
        </p:txBody>
      </p:sp>
    </p:spTree>
    <p:extLst>
      <p:ext uri="{BB962C8B-B14F-4D97-AF65-F5344CB8AC3E}">
        <p14:creationId xmlns:p14="http://schemas.microsoft.com/office/powerpoint/2010/main" val="403557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6</a:t>
            </a:fld>
            <a:endParaRPr lang="nb-NO" dirty="0"/>
          </a:p>
        </p:txBody>
      </p:sp>
    </p:spTree>
    <p:extLst>
      <p:ext uri="{BB962C8B-B14F-4D97-AF65-F5344CB8AC3E}">
        <p14:creationId xmlns:p14="http://schemas.microsoft.com/office/powerpoint/2010/main" val="2433085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En populasjonstilnærming er valgt fordi det vil gjøre det mulig å identifisere dem som er i risiko for å ikke delta i utdanning, arbeid og samfunnsliv.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effectLst/>
                <a:latin typeface="Arial" panose="020B0604020202020204" pitchFamily="34" charset="0"/>
                <a:ea typeface="Arial" panose="020B0604020202020204" pitchFamily="34" charset="0"/>
                <a:cs typeface="Times New Roman" panose="02020603050405020304" pitchFamily="18" charset="0"/>
              </a:rPr>
              <a:t>En bred forståelse av inkluderingsbegrepet. Det vil si at alle skal ha forutsetninger for å kunne delta på like vilkår i utdanning, arbeid og samfunnslivet for øvrig, og ha en reell innflytelse på fellesskapets regler og hvordan samfunnet virker. Inkludering innebærer også at det gjøres tilpasninger, tiltak og omfordelinger for å gi alle reelle muligheter til å delta og bli inkludert. </a:t>
            </a:r>
          </a:p>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7</a:t>
            </a:fld>
            <a:endParaRPr lang="nb-NO" dirty="0"/>
          </a:p>
        </p:txBody>
      </p:sp>
    </p:spTree>
    <p:extLst>
      <p:ext uri="{BB962C8B-B14F-4D97-AF65-F5344CB8AC3E}">
        <p14:creationId xmlns:p14="http://schemas.microsoft.com/office/powerpoint/2010/main" val="2819938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tre sfærer for transformasjon (</a:t>
            </a:r>
            <a:r>
              <a:rPr lang="nb-NO" dirty="0" err="1"/>
              <a:t>Sygna</a:t>
            </a:r>
            <a:r>
              <a:rPr lang="nb-NO" dirty="0"/>
              <a:t> &amp; O´Brien, 2013) et rammeverk for å forstå og legge grunnlaget for dyptgripende og varige endringer i samfunnet. Dette rammeverket, bygger på arbeidet til Dr. Monica Sharma fra 2007 og 2017, identifiserer tre nøkkelområder der transformasjon finner sted: den praktiske sfære, den politiske sfære og den personlige sfære.</a:t>
            </a:r>
          </a:p>
          <a:p>
            <a:r>
              <a:rPr lang="nb-NO" dirty="0"/>
              <a:t> </a:t>
            </a:r>
          </a:p>
          <a:p>
            <a:r>
              <a:rPr lang="nb-NO" dirty="0"/>
              <a:t>For å lykkes med transformasjon, er det nødvendig med en helhetlig tilnærming. Dette innebærer at hver av de nevnte sfærene må integreres, og løsninger og tiltak må koble seg sammen og operere på tvers av disse sfærene.</a:t>
            </a:r>
          </a:p>
          <a:p>
            <a:r>
              <a:rPr lang="nb-NO" dirty="0"/>
              <a:t>være dristige, målbare, ikke på enkelttiltak/tiltaksnivå. </a:t>
            </a:r>
          </a:p>
        </p:txBody>
      </p:sp>
      <p:sp>
        <p:nvSpPr>
          <p:cNvPr id="4" name="Plassholder for lysbildenummer 3"/>
          <p:cNvSpPr>
            <a:spLocks noGrp="1"/>
          </p:cNvSpPr>
          <p:nvPr>
            <p:ph type="sldNum" sz="quarter" idx="5"/>
          </p:nvPr>
        </p:nvSpPr>
        <p:spPr/>
        <p:txBody>
          <a:bodyPr/>
          <a:lstStyle/>
          <a:p>
            <a:fld id="{16560920-435E-444F-B58B-BB806BAADA8B}" type="slidenum">
              <a:rPr lang="nb-NO" smtClean="0"/>
              <a:t>8</a:t>
            </a:fld>
            <a:endParaRPr lang="nb-NO" dirty="0"/>
          </a:p>
        </p:txBody>
      </p:sp>
    </p:spTree>
    <p:extLst>
      <p:ext uri="{BB962C8B-B14F-4D97-AF65-F5344CB8AC3E}">
        <p14:creationId xmlns:p14="http://schemas.microsoft.com/office/powerpoint/2010/main" val="35569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Understreke tidsangivelsene! </a:t>
            </a:r>
          </a:p>
          <a:p>
            <a:endParaRPr lang="nb-NO" dirty="0"/>
          </a:p>
        </p:txBody>
      </p:sp>
      <p:sp>
        <p:nvSpPr>
          <p:cNvPr id="4" name="Plassholder for lysbildenummer 3"/>
          <p:cNvSpPr>
            <a:spLocks noGrp="1"/>
          </p:cNvSpPr>
          <p:nvPr>
            <p:ph type="sldNum" sz="quarter" idx="5"/>
          </p:nvPr>
        </p:nvSpPr>
        <p:spPr/>
        <p:txBody>
          <a:bodyPr/>
          <a:lstStyle/>
          <a:p>
            <a:fld id="{16560920-435E-444F-B58B-BB806BAADA8B}" type="slidenum">
              <a:rPr lang="nb-NO" smtClean="0"/>
              <a:t>9</a:t>
            </a:fld>
            <a:endParaRPr lang="nb-NO" dirty="0"/>
          </a:p>
        </p:txBody>
      </p:sp>
    </p:spTree>
    <p:extLst>
      <p:ext uri="{BB962C8B-B14F-4D97-AF65-F5344CB8AC3E}">
        <p14:creationId xmlns:p14="http://schemas.microsoft.com/office/powerpoint/2010/main" val="347769028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svg"/><Relationship Id="rId2" Type="http://schemas.openxmlformats.org/officeDocument/2006/relationships/image" Target="../media/image44.png"/><Relationship Id="rId16"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5" Type="http://schemas.openxmlformats.org/officeDocument/2006/relationships/image" Target="../media/image5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67.svg"/><Relationship Id="rId3" Type="http://schemas.openxmlformats.org/officeDocument/2006/relationships/image" Target="../media/image61.svg"/><Relationship Id="rId7" Type="http://schemas.openxmlformats.org/officeDocument/2006/relationships/image" Target="../media/image63.sv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image" Target="../media/image60.png"/><Relationship Id="rId16"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65.svg"/><Relationship Id="rId5" Type="http://schemas.openxmlformats.org/officeDocument/2006/relationships/image" Target="../media/image62.svg"/><Relationship Id="rId15" Type="http://schemas.openxmlformats.org/officeDocument/2006/relationships/image" Target="../media/image69.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4.svg"/><Relationship Id="rId14" Type="http://schemas.openxmlformats.org/officeDocument/2006/relationships/image" Target="../media/image68.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 Id="rId14" Type="http://schemas.openxmlformats.org/officeDocument/2006/relationships/image" Target="../media/image58.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9.svg"/><Relationship Id="rId3" Type="http://schemas.openxmlformats.org/officeDocument/2006/relationships/image" Target="../media/image62.svg"/><Relationship Id="rId7" Type="http://schemas.openxmlformats.org/officeDocument/2006/relationships/image" Target="../media/image64.svg"/><Relationship Id="rId12"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4.png"/><Relationship Id="rId9" Type="http://schemas.openxmlformats.org/officeDocument/2006/relationships/image" Target="../media/image65.svg"/><Relationship Id="rId14" Type="http://schemas.openxmlformats.org/officeDocument/2006/relationships/image" Target="../media/image70.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A_Fors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Subtitle 2">
            <a:extLst>
              <a:ext uri="{FF2B5EF4-FFF2-40B4-BE49-F238E27FC236}">
                <a16:creationId xmlns:a16="http://schemas.microsoft.com/office/drawing/2014/main" id="{8BA22FA0-124C-0357-A129-F8FE28FA561A}"/>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F2302397-CB44-4906-B389-2469577461C1}" type="datetime1">
              <a:rPr lang="nb-NO" smtClean="0"/>
              <a:t>16.05.2024</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C8E90A6C-866A-91F3-AD59-172E597BDE5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3" name="LogoSymbol">
            <a:extLst>
              <a:ext uri="{FF2B5EF4-FFF2-40B4-BE49-F238E27FC236}">
                <a16:creationId xmlns:a16="http://schemas.microsoft.com/office/drawing/2014/main" id="{4D0FF863-48E2-B10B-78CE-14B2074E37A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4" name="logo_engelsk" hidden="1">
            <a:extLst>
              <a:ext uri="{FF2B5EF4-FFF2-40B4-BE49-F238E27FC236}">
                <a16:creationId xmlns:a16="http://schemas.microsoft.com/office/drawing/2014/main" id="{0F8B01C0-27D9-4168-BE4F-873EC7E48D5D}"/>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D6E2603E-3081-6A60-C479-12C191D36036}"/>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D1FD4448-3BC4-4650-B029-3644EE392551}"/>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7" name="Text Placeholder 9">
            <a:extLst>
              <a:ext uri="{FF2B5EF4-FFF2-40B4-BE49-F238E27FC236}">
                <a16:creationId xmlns:a16="http://schemas.microsoft.com/office/drawing/2014/main" id="{A399E93F-310F-F87F-1868-F4F66287B4CD}"/>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256756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3C_Kapittel">
    <p:bg>
      <p:bgPr>
        <a:solidFill>
          <a:schemeClr val="bg1"/>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22E214D-4FF7-423B-9255-2DD3069BB190}"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9" name="Graphic 18">
            <a:extLst>
              <a:ext uri="{FF2B5EF4-FFF2-40B4-BE49-F238E27FC236}">
                <a16:creationId xmlns:a16="http://schemas.microsoft.com/office/drawing/2014/main" id="{17C17BE9-5DE8-CA8B-5952-3869A8D93C8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9562" r="14439" b="7542"/>
          <a:stretch>
            <a:fillRect/>
          </a:stretch>
        </p:blipFill>
        <p:spPr>
          <a:xfrm>
            <a:off x="10262126" y="1"/>
            <a:ext cx="14120286" cy="13733278"/>
          </a:xfrm>
          <a:custGeom>
            <a:avLst/>
            <a:gdLst>
              <a:gd name="connsiteX0" fmla="*/ 0 w 14120286"/>
              <a:gd name="connsiteY0" fmla="*/ 0 h 13733278"/>
              <a:gd name="connsiteX1" fmla="*/ 14120286 w 14120286"/>
              <a:gd name="connsiteY1" fmla="*/ 0 h 13733278"/>
              <a:gd name="connsiteX2" fmla="*/ 14120286 w 14120286"/>
              <a:gd name="connsiteY2" fmla="*/ 13733278 h 13733278"/>
              <a:gd name="connsiteX3" fmla="*/ 0 w 14120286"/>
              <a:gd name="connsiteY3" fmla="*/ 13733278 h 13733278"/>
            </a:gdLst>
            <a:ahLst/>
            <a:cxnLst>
              <a:cxn ang="0">
                <a:pos x="connsiteX0" y="connsiteY0"/>
              </a:cxn>
              <a:cxn ang="0">
                <a:pos x="connsiteX1" y="connsiteY1"/>
              </a:cxn>
              <a:cxn ang="0">
                <a:pos x="connsiteX2" y="connsiteY2"/>
              </a:cxn>
              <a:cxn ang="0">
                <a:pos x="connsiteX3" y="connsiteY3"/>
              </a:cxn>
            </a:cxnLst>
            <a:rect l="l" t="t" r="r" b="b"/>
            <a:pathLst>
              <a:path w="14120286" h="13733278">
                <a:moveTo>
                  <a:pt x="0" y="0"/>
                </a:moveTo>
                <a:lnTo>
                  <a:pt x="14120286" y="0"/>
                </a:lnTo>
                <a:lnTo>
                  <a:pt x="14120286" y="13733278"/>
                </a:lnTo>
                <a:lnTo>
                  <a:pt x="0" y="13733278"/>
                </a:lnTo>
                <a:close/>
              </a:path>
            </a:pathLst>
          </a:custGeom>
        </p:spPr>
      </p:pic>
      <p:sp>
        <p:nvSpPr>
          <p:cNvPr id="5" name="addin_colorlist" hidden="1">
            <a:extLst>
              <a:ext uri="{FF2B5EF4-FFF2-40B4-BE49-F238E27FC236}">
                <a16:creationId xmlns:a16="http://schemas.microsoft.com/office/drawing/2014/main" id="{C1C684B0-99F5-0068-AFCE-CEB8D19E8B5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86D5A437-6FCF-A7CC-C755-1CE764BDBA8B}"/>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
        <p:nvSpPr>
          <p:cNvPr id="2" name="Text Placeholder 9">
            <a:extLst>
              <a:ext uri="{FF2B5EF4-FFF2-40B4-BE49-F238E27FC236}">
                <a16:creationId xmlns:a16="http://schemas.microsoft.com/office/drawing/2014/main" id="{4FEF8FAA-6380-21B2-B8BB-F5428087AEFB}"/>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Tree>
    <p:extLst>
      <p:ext uri="{BB962C8B-B14F-4D97-AF65-F5344CB8AC3E}">
        <p14:creationId xmlns:p14="http://schemas.microsoft.com/office/powerpoint/2010/main" val="2605878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4A_Tittel og punktlist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756091" y="4182410"/>
            <a:ext cx="13681711" cy="6316777"/>
          </a:xfrm>
          <a:prstGeom prst="rect">
            <a:avLst/>
          </a:prstGeom>
        </p:spPr>
        <p:txBody>
          <a:bodyPr lIns="0" tIns="0" rIns="0" bIns="0"/>
          <a:lstStyle>
            <a:lvl1pPr marL="504000" indent="-342000">
              <a:lnSpc>
                <a:spcPct val="110000"/>
              </a:lnSpc>
              <a:spcBef>
                <a:spcPts val="0"/>
              </a:spcBef>
              <a:buFont typeface="Wingdings" panose="05000000000000000000" pitchFamily="2" charset="2"/>
              <a:buChar char="§"/>
              <a:defRPr sz="3400" spc="0" baseline="0"/>
            </a:lvl1pPr>
            <a:lvl2pPr marL="1440000" indent="-216000">
              <a:lnSpc>
                <a:spcPct val="110000"/>
              </a:lnSpc>
              <a:spcBef>
                <a:spcPts val="0"/>
              </a:spcBef>
              <a:buFont typeface="+mj-lt"/>
              <a:buAutoNum type="romanLcPeriod"/>
              <a:defRPr sz="3400" spc="0" baseline="0"/>
            </a:lvl2pPr>
            <a:lvl3pPr marL="1980000" indent="-216000">
              <a:lnSpc>
                <a:spcPct val="110000"/>
              </a:lnSpc>
              <a:spcBef>
                <a:spcPts val="0"/>
              </a:spcBef>
              <a:defRPr sz="3400" spc="0" baseline="0"/>
            </a:lvl3pPr>
            <a:lvl4pPr marL="2520000" indent="-216000">
              <a:lnSpc>
                <a:spcPct val="110000"/>
              </a:lnSpc>
              <a:spcBef>
                <a:spcPts val="0"/>
              </a:spcBef>
              <a:defRPr sz="3400" spc="0" baseline="0"/>
            </a:lvl4pPr>
            <a:lvl5pPr marL="3060000" indent="-216000">
              <a:lnSpc>
                <a:spcPct val="110000"/>
              </a:lnSpc>
              <a:spcBef>
                <a:spcPts val="0"/>
              </a:spcBef>
              <a:defRPr sz="34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itle 1">
            <a:extLst>
              <a:ext uri="{FF2B5EF4-FFF2-40B4-BE49-F238E27FC236}">
                <a16:creationId xmlns:a16="http://schemas.microsoft.com/office/drawing/2014/main" id="{66ED809D-C705-E552-9A07-2CD262D8ABB1}"/>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3" name="Date Placeholder 2">
            <a:extLst>
              <a:ext uri="{FF2B5EF4-FFF2-40B4-BE49-F238E27FC236}">
                <a16:creationId xmlns:a16="http://schemas.microsoft.com/office/drawing/2014/main" id="{6F49DEA2-AB05-98C9-9AA7-89321929AF9A}"/>
              </a:ext>
            </a:extLst>
          </p:cNvPr>
          <p:cNvSpPr>
            <a:spLocks noGrp="1"/>
          </p:cNvSpPr>
          <p:nvPr>
            <p:ph type="dt" sz="half" idx="23"/>
          </p:nvPr>
        </p:nvSpPr>
        <p:spPr/>
        <p:txBody>
          <a:bodyPr/>
          <a:lstStyle/>
          <a:p>
            <a:fld id="{3AFA226A-2BC1-448E-94CA-EF049C17223B}" type="datetime1">
              <a:rPr lang="nb-NO" smtClean="0"/>
              <a:t>16.05.2024</a:t>
            </a:fld>
            <a:endParaRPr lang="nb-NO" dirty="0"/>
          </a:p>
        </p:txBody>
      </p:sp>
      <p:sp>
        <p:nvSpPr>
          <p:cNvPr id="9" name="Footer Placeholder 8">
            <a:extLst>
              <a:ext uri="{FF2B5EF4-FFF2-40B4-BE49-F238E27FC236}">
                <a16:creationId xmlns:a16="http://schemas.microsoft.com/office/drawing/2014/main" id="{6F447F90-7766-EF22-FD8F-849280F962DD}"/>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2ECF2F81-7486-D89C-2309-04F31122828B}"/>
              </a:ext>
            </a:extLst>
          </p:cNvPr>
          <p:cNvSpPr>
            <a:spLocks noGrp="1"/>
          </p:cNvSpPr>
          <p:nvPr>
            <p:ph type="sldNum" sz="quarter" idx="25"/>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2730246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4B_Ingress og tekst">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2257644"/>
            <a:ext cx="10081260" cy="3033279"/>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E2A01542-E5C5-4ED8-AE92-6B87C38D460B}"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9" name="Title 1">
            <a:extLst>
              <a:ext uri="{FF2B5EF4-FFF2-40B4-BE49-F238E27FC236}">
                <a16:creationId xmlns:a16="http://schemas.microsoft.com/office/drawing/2014/main" id="{DAC6616D-93A1-324F-D529-119B8492413E}"/>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12575366" y="5422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2011714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4C_Ingress og tekst">
    <p:bg>
      <p:bgPr>
        <a:solidFill>
          <a:schemeClr val="bg1"/>
        </a:solid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50911D6-CB4B-4E12-C995-159BEBC8F9DA}"/>
              </a:ext>
            </a:extLst>
          </p:cNvPr>
          <p:cNvSpPr>
            <a:spLocks noGrp="1"/>
          </p:cNvSpPr>
          <p:nvPr>
            <p:ph type="body" sz="quarter" idx="13" hasCustomPrompt="1"/>
          </p:nvPr>
        </p:nvSpPr>
        <p:spPr>
          <a:xfrm>
            <a:off x="12575366" y="2308965"/>
            <a:ext cx="10081260" cy="432054"/>
          </a:xfrm>
          <a:prstGeom prst="rect">
            <a:avLst/>
          </a:prstGeom>
        </p:spPr>
        <p:txBody>
          <a:bodyPr anchor="t"/>
          <a:lstStyle>
            <a:lvl1pPr marL="0" indent="0">
              <a:lnSpc>
                <a:spcPct val="98000"/>
              </a:lnSpc>
              <a:spcBef>
                <a:spcPts val="0"/>
              </a:spcBef>
              <a:spcAft>
                <a:spcPts val="0"/>
              </a:spcAft>
              <a:buNone/>
              <a:defRPr sz="2500" b="1" kern="1200" spc="0" baseline="0">
                <a:latin typeface="+mj-lt"/>
                <a:cs typeface="Times New Roman" panose="02020603050405020304" pitchFamily="18" charset="0"/>
              </a:defRPr>
            </a:lvl1pPr>
          </a:lstStyle>
          <a:p>
            <a:pPr lvl="0"/>
            <a:r>
              <a:rPr lang="nb-NO" noProof="0" dirty="0"/>
              <a:t>Undertittel</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3130653"/>
            <a:ext cx="10081260" cy="2160270"/>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BCF97A55-D9C4-4157-86AD-43D39DDEE93F}"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8" name="Text Placeholder 8">
            <a:extLst>
              <a:ext uri="{FF2B5EF4-FFF2-40B4-BE49-F238E27FC236}">
                <a16:creationId xmlns:a16="http://schemas.microsoft.com/office/drawing/2014/main" id="{F147B905-3B78-695C-3258-FFC1BB85741F}"/>
              </a:ext>
            </a:extLst>
          </p:cNvPr>
          <p:cNvSpPr>
            <a:spLocks noGrp="1"/>
          </p:cNvSpPr>
          <p:nvPr>
            <p:ph type="body" sz="quarter" idx="22"/>
          </p:nvPr>
        </p:nvSpPr>
        <p:spPr>
          <a:xfrm>
            <a:off x="12575366" y="5422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9" name="Title 1">
            <a:extLst>
              <a:ext uri="{FF2B5EF4-FFF2-40B4-BE49-F238E27FC236}">
                <a16:creationId xmlns:a16="http://schemas.microsoft.com/office/drawing/2014/main" id="{DAC6616D-93A1-324F-D529-119B8492413E}"/>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921457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4D_Tittel og teks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4262769"/>
            <a:ext cx="10081260" cy="216027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9">
            <a:extLst>
              <a:ext uri="{FF2B5EF4-FFF2-40B4-BE49-F238E27FC236}">
                <a16:creationId xmlns:a16="http://schemas.microsoft.com/office/drawing/2014/main" id="{04143994-9C8D-FACB-54F8-87171D0EA9E8}"/>
              </a:ext>
            </a:extLst>
          </p:cNvPr>
          <p:cNvSpPr>
            <a:spLocks noGrp="1"/>
          </p:cNvSpPr>
          <p:nvPr>
            <p:ph type="body" sz="quarter" idx="16" hasCustomPrompt="1"/>
          </p:nvPr>
        </p:nvSpPr>
        <p:spPr>
          <a:xfrm>
            <a:off x="756093" y="4262769"/>
            <a:ext cx="10081260" cy="5961469"/>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 name="Date Placeholder 5">
            <a:extLst>
              <a:ext uri="{FF2B5EF4-FFF2-40B4-BE49-F238E27FC236}">
                <a16:creationId xmlns:a16="http://schemas.microsoft.com/office/drawing/2014/main" id="{A53EA6DC-681A-FEAA-205C-D23A290ADAE1}"/>
              </a:ext>
            </a:extLst>
          </p:cNvPr>
          <p:cNvSpPr>
            <a:spLocks noGrp="1"/>
          </p:cNvSpPr>
          <p:nvPr>
            <p:ph type="dt" sz="half" idx="19"/>
          </p:nvPr>
        </p:nvSpPr>
        <p:spPr/>
        <p:txBody>
          <a:bodyPr/>
          <a:lstStyle/>
          <a:p>
            <a:fld id="{3877361F-7D5E-47D2-A7B0-6561AA7B71A8}" type="datetime1">
              <a:rPr lang="nb-NO" noProof="0" smtClean="0"/>
              <a:t>16.05.2024</a:t>
            </a:fld>
            <a:endParaRPr lang="nb-NO" noProof="0" dirty="0"/>
          </a:p>
        </p:txBody>
      </p:sp>
      <p:sp>
        <p:nvSpPr>
          <p:cNvPr id="7" name="Footer Placeholder 6">
            <a:extLst>
              <a:ext uri="{FF2B5EF4-FFF2-40B4-BE49-F238E27FC236}">
                <a16:creationId xmlns:a16="http://schemas.microsoft.com/office/drawing/2014/main" id="{4E2981F4-53CC-05EE-7234-5D4F4F587940}"/>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8" name="Slide Number Placeholder 7">
            <a:extLst>
              <a:ext uri="{FF2B5EF4-FFF2-40B4-BE49-F238E27FC236}">
                <a16:creationId xmlns:a16="http://schemas.microsoft.com/office/drawing/2014/main" id="{45B5C078-3D57-5EF6-DF64-C8C2ED36FC47}"/>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E4001142-BB06-62E8-67AB-D7836458387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0" name="Text Placeholder 8">
            <a:extLst>
              <a:ext uri="{FF2B5EF4-FFF2-40B4-BE49-F238E27FC236}">
                <a16:creationId xmlns:a16="http://schemas.microsoft.com/office/drawing/2014/main" id="{C9693415-EBAF-9133-AA68-5063DD587134}"/>
              </a:ext>
            </a:extLst>
          </p:cNvPr>
          <p:cNvSpPr>
            <a:spLocks noGrp="1"/>
          </p:cNvSpPr>
          <p:nvPr>
            <p:ph type="body" sz="quarter" idx="23"/>
          </p:nvPr>
        </p:nvSpPr>
        <p:spPr>
          <a:xfrm>
            <a:off x="12575366" y="6547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263319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4E_Tittel og tekst">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Date Placeholder 4">
            <a:extLst>
              <a:ext uri="{FF2B5EF4-FFF2-40B4-BE49-F238E27FC236}">
                <a16:creationId xmlns:a16="http://schemas.microsoft.com/office/drawing/2014/main" id="{274BB7D0-984C-B8C4-9628-3A25F11E46D0}"/>
              </a:ext>
            </a:extLst>
          </p:cNvPr>
          <p:cNvSpPr>
            <a:spLocks noGrp="1"/>
          </p:cNvSpPr>
          <p:nvPr>
            <p:ph type="dt" sz="half" idx="16"/>
          </p:nvPr>
        </p:nvSpPr>
        <p:spPr/>
        <p:txBody>
          <a:bodyPr/>
          <a:lstStyle/>
          <a:p>
            <a:fld id="{39FD57FA-1E06-4C6D-9F9C-E3CA0B463CA2}"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289B85BD-5731-447F-CADF-224BDA1954A4}"/>
              </a:ext>
            </a:extLst>
          </p:cNvPr>
          <p:cNvSpPr>
            <a:spLocks noGrp="1"/>
          </p:cNvSpPr>
          <p:nvPr>
            <p:ph type="ftr" sz="quarter" idx="17"/>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A2D237D2-6C2F-3C20-6F64-99EE0C544070}"/>
              </a:ext>
            </a:extLst>
          </p:cNvPr>
          <p:cNvSpPr>
            <a:spLocks noGrp="1"/>
          </p:cNvSpPr>
          <p:nvPr>
            <p:ph type="sldNum" sz="quarter" idx="18"/>
          </p:nvPr>
        </p:nvSpPr>
        <p:spPr/>
        <p:txBody>
          <a:body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4" name="Text Placeholder 9">
            <a:extLst>
              <a:ext uri="{FF2B5EF4-FFF2-40B4-BE49-F238E27FC236}">
                <a16:creationId xmlns:a16="http://schemas.microsoft.com/office/drawing/2014/main" id="{53205272-C4ED-DC1F-8991-951606C82B7E}"/>
              </a:ext>
            </a:extLst>
          </p:cNvPr>
          <p:cNvSpPr>
            <a:spLocks noGrp="1"/>
          </p:cNvSpPr>
          <p:nvPr>
            <p:ph type="body" sz="quarter" idx="15" hasCustomPrompt="1"/>
          </p:nvPr>
        </p:nvSpPr>
        <p:spPr>
          <a:xfrm>
            <a:off x="12575366" y="4262769"/>
            <a:ext cx="10081260" cy="216027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6" name="Text Placeholder 9">
            <a:extLst>
              <a:ext uri="{FF2B5EF4-FFF2-40B4-BE49-F238E27FC236}">
                <a16:creationId xmlns:a16="http://schemas.microsoft.com/office/drawing/2014/main" id="{27A5BBC6-B6DD-3D9E-E42F-1192382CB325}"/>
              </a:ext>
            </a:extLst>
          </p:cNvPr>
          <p:cNvSpPr>
            <a:spLocks noGrp="1"/>
          </p:cNvSpPr>
          <p:nvPr>
            <p:ph type="body" sz="quarter" idx="19" hasCustomPrompt="1"/>
          </p:nvPr>
        </p:nvSpPr>
        <p:spPr>
          <a:xfrm>
            <a:off x="756093" y="4262769"/>
            <a:ext cx="10081260" cy="3678467"/>
          </a:xfrm>
          <a:prstGeom prst="rect">
            <a:avLst/>
          </a:prstGeom>
        </p:spPr>
        <p:txBody>
          <a:bodyPr/>
          <a:lstStyle>
            <a:lvl1pPr marL="0" indent="0">
              <a:lnSpc>
                <a:spcPct val="98000"/>
              </a:lnSpc>
              <a:spcBef>
                <a:spcPts val="0"/>
              </a:spcBef>
              <a:spcAft>
                <a:spcPts val="3200"/>
              </a:spcAft>
              <a:buNone/>
              <a:defRPr sz="34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 name="Text Placeholder 8">
            <a:extLst>
              <a:ext uri="{FF2B5EF4-FFF2-40B4-BE49-F238E27FC236}">
                <a16:creationId xmlns:a16="http://schemas.microsoft.com/office/drawing/2014/main" id="{BB1D7FE2-AF40-8CB2-D5B8-69DED126A151}"/>
              </a:ext>
            </a:extLst>
          </p:cNvPr>
          <p:cNvSpPr>
            <a:spLocks noGrp="1"/>
          </p:cNvSpPr>
          <p:nvPr>
            <p:ph type="body" sz="quarter" idx="23"/>
          </p:nvPr>
        </p:nvSpPr>
        <p:spPr>
          <a:xfrm>
            <a:off x="12575366" y="6547278"/>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4" name="Title 1">
            <a:extLst>
              <a:ext uri="{FF2B5EF4-FFF2-40B4-BE49-F238E27FC236}">
                <a16:creationId xmlns:a16="http://schemas.microsoft.com/office/drawing/2014/main" id="{E2311F5E-9BD1-BABC-7C1C-486A750EE295}"/>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325762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F_Tittel og 3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 name="Text Placeholder 9">
            <a:extLst>
              <a:ext uri="{FF2B5EF4-FFF2-40B4-BE49-F238E27FC236}">
                <a16:creationId xmlns:a16="http://schemas.microsoft.com/office/drawing/2014/main" id="{2414DD01-B2EE-7AFF-995B-74B312617673}"/>
              </a:ext>
            </a:extLst>
          </p:cNvPr>
          <p:cNvSpPr>
            <a:spLocks noGrp="1"/>
          </p:cNvSpPr>
          <p:nvPr>
            <p:ph type="body" sz="quarter" idx="16" hasCustomPrompt="1"/>
          </p:nvPr>
        </p:nvSpPr>
        <p:spPr>
          <a:xfrm>
            <a:off x="8380725"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7" name="Text Placeholder 9">
            <a:extLst>
              <a:ext uri="{FF2B5EF4-FFF2-40B4-BE49-F238E27FC236}">
                <a16:creationId xmlns:a16="http://schemas.microsoft.com/office/drawing/2014/main" id="{F8982450-B8E7-E406-3456-0B51462B93C4}"/>
              </a:ext>
            </a:extLst>
          </p:cNvPr>
          <p:cNvSpPr>
            <a:spLocks noGrp="1"/>
          </p:cNvSpPr>
          <p:nvPr>
            <p:ph type="body" sz="quarter" idx="17" hasCustomPrompt="1"/>
          </p:nvPr>
        </p:nvSpPr>
        <p:spPr>
          <a:xfrm>
            <a:off x="16000723" y="4204708"/>
            <a:ext cx="7200900" cy="5147854"/>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Date Placeholder 9">
            <a:extLst>
              <a:ext uri="{FF2B5EF4-FFF2-40B4-BE49-F238E27FC236}">
                <a16:creationId xmlns:a16="http://schemas.microsoft.com/office/drawing/2014/main" id="{CF17AC3D-F287-645E-685B-2C943688E65E}"/>
              </a:ext>
            </a:extLst>
          </p:cNvPr>
          <p:cNvSpPr>
            <a:spLocks noGrp="1"/>
          </p:cNvSpPr>
          <p:nvPr>
            <p:ph type="dt" sz="half" idx="21"/>
          </p:nvPr>
        </p:nvSpPr>
        <p:spPr/>
        <p:txBody>
          <a:bodyPr/>
          <a:lstStyle/>
          <a:p>
            <a:fld id="{D82B9CBE-D8E7-4021-AAAA-E96A4FB1AEBE}" type="datetime1">
              <a:rPr lang="nb-NO" noProof="0" smtClean="0"/>
              <a:t>16.05.2024</a:t>
            </a:fld>
            <a:endParaRPr lang="nb-NO" noProof="0" dirty="0"/>
          </a:p>
        </p:txBody>
      </p:sp>
      <p:sp>
        <p:nvSpPr>
          <p:cNvPr id="13" name="Footer Placeholder 12">
            <a:extLst>
              <a:ext uri="{FF2B5EF4-FFF2-40B4-BE49-F238E27FC236}">
                <a16:creationId xmlns:a16="http://schemas.microsoft.com/office/drawing/2014/main" id="{E6E98CE0-BA8A-CFB0-D671-CDA9DBC9C351}"/>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14" name="Slide Number Placeholder 13">
            <a:extLst>
              <a:ext uri="{FF2B5EF4-FFF2-40B4-BE49-F238E27FC236}">
                <a16:creationId xmlns:a16="http://schemas.microsoft.com/office/drawing/2014/main" id="{33DC8058-0066-9063-6257-A933BAB79CA6}"/>
              </a:ext>
            </a:extLst>
          </p:cNvPr>
          <p:cNvSpPr>
            <a:spLocks noGrp="1"/>
          </p:cNvSpPr>
          <p:nvPr>
            <p:ph type="sldNum" sz="quarter" idx="23"/>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3E2F7D7-E675-6825-3211-11DBFC81A6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FCF6ED4E-B16D-F3C2-58F7-5A4A72053907}"/>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241781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G_Tittel og 3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Date Placeholder 9">
            <a:extLst>
              <a:ext uri="{FF2B5EF4-FFF2-40B4-BE49-F238E27FC236}">
                <a16:creationId xmlns:a16="http://schemas.microsoft.com/office/drawing/2014/main" id="{CF17AC3D-F287-645E-685B-2C943688E65E}"/>
              </a:ext>
            </a:extLst>
          </p:cNvPr>
          <p:cNvSpPr>
            <a:spLocks noGrp="1"/>
          </p:cNvSpPr>
          <p:nvPr>
            <p:ph type="dt" sz="half" idx="21"/>
          </p:nvPr>
        </p:nvSpPr>
        <p:spPr/>
        <p:txBody>
          <a:bodyPr/>
          <a:lstStyle/>
          <a:p>
            <a:fld id="{4F85DA97-13B7-4169-B3C7-09CE33F0BDF6}" type="datetime1">
              <a:rPr lang="nb-NO" noProof="0" smtClean="0"/>
              <a:t>16.05.2024</a:t>
            </a:fld>
            <a:endParaRPr lang="nb-NO" noProof="0" dirty="0"/>
          </a:p>
        </p:txBody>
      </p:sp>
      <p:sp>
        <p:nvSpPr>
          <p:cNvPr id="13" name="Footer Placeholder 12">
            <a:extLst>
              <a:ext uri="{FF2B5EF4-FFF2-40B4-BE49-F238E27FC236}">
                <a16:creationId xmlns:a16="http://schemas.microsoft.com/office/drawing/2014/main" id="{E6E98CE0-BA8A-CFB0-D671-CDA9DBC9C351}"/>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14" name="Slide Number Placeholder 13">
            <a:extLst>
              <a:ext uri="{FF2B5EF4-FFF2-40B4-BE49-F238E27FC236}">
                <a16:creationId xmlns:a16="http://schemas.microsoft.com/office/drawing/2014/main" id="{33DC8058-0066-9063-6257-A933BAB79CA6}"/>
              </a:ext>
            </a:extLst>
          </p:cNvPr>
          <p:cNvSpPr>
            <a:spLocks noGrp="1"/>
          </p:cNvSpPr>
          <p:nvPr>
            <p:ph type="sldNum" sz="quarter" idx="23"/>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3E2F7D7-E675-6825-3211-11DBFC81A6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9">
            <a:extLst>
              <a:ext uri="{FF2B5EF4-FFF2-40B4-BE49-F238E27FC236}">
                <a16:creationId xmlns:a16="http://schemas.microsoft.com/office/drawing/2014/main" id="{FB20DD90-D6D6-91F2-180B-77CBC1755EF2}"/>
              </a:ext>
            </a:extLst>
          </p:cNvPr>
          <p:cNvSpPr>
            <a:spLocks noGrp="1"/>
          </p:cNvSpPr>
          <p:nvPr>
            <p:ph type="body" sz="quarter" idx="15" hasCustomPrompt="1"/>
          </p:nvPr>
        </p:nvSpPr>
        <p:spPr>
          <a:xfrm>
            <a:off x="760727"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9">
            <a:extLst>
              <a:ext uri="{FF2B5EF4-FFF2-40B4-BE49-F238E27FC236}">
                <a16:creationId xmlns:a16="http://schemas.microsoft.com/office/drawing/2014/main" id="{51F85EC5-0318-3753-4836-415EFCE638AB}"/>
              </a:ext>
            </a:extLst>
          </p:cNvPr>
          <p:cNvSpPr>
            <a:spLocks noGrp="1"/>
          </p:cNvSpPr>
          <p:nvPr>
            <p:ph type="body" sz="quarter" idx="16" hasCustomPrompt="1"/>
          </p:nvPr>
        </p:nvSpPr>
        <p:spPr>
          <a:xfrm>
            <a:off x="8380725"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C20FA81F-2827-2312-01DD-E6FEBF2E6224}"/>
              </a:ext>
            </a:extLst>
          </p:cNvPr>
          <p:cNvSpPr>
            <a:spLocks noGrp="1"/>
          </p:cNvSpPr>
          <p:nvPr>
            <p:ph type="body" sz="quarter" idx="17" hasCustomPrompt="1"/>
          </p:nvPr>
        </p:nvSpPr>
        <p:spPr>
          <a:xfrm>
            <a:off x="16000723" y="5032022"/>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1" name="Text Placeholder 9">
            <a:extLst>
              <a:ext uri="{FF2B5EF4-FFF2-40B4-BE49-F238E27FC236}">
                <a16:creationId xmlns:a16="http://schemas.microsoft.com/office/drawing/2014/main" id="{C362FAE3-1046-596D-F663-400656F8770D}"/>
              </a:ext>
            </a:extLst>
          </p:cNvPr>
          <p:cNvSpPr>
            <a:spLocks noGrp="1"/>
          </p:cNvSpPr>
          <p:nvPr>
            <p:ph type="body" sz="quarter" idx="18" hasCustomPrompt="1"/>
          </p:nvPr>
        </p:nvSpPr>
        <p:spPr>
          <a:xfrm>
            <a:off x="760727"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2" name="Text Placeholder 9">
            <a:extLst>
              <a:ext uri="{FF2B5EF4-FFF2-40B4-BE49-F238E27FC236}">
                <a16:creationId xmlns:a16="http://schemas.microsoft.com/office/drawing/2014/main" id="{1D2B4C47-9BAA-60B0-0D12-642CA467A107}"/>
              </a:ext>
            </a:extLst>
          </p:cNvPr>
          <p:cNvSpPr>
            <a:spLocks noGrp="1"/>
          </p:cNvSpPr>
          <p:nvPr>
            <p:ph type="body" sz="quarter" idx="19" hasCustomPrompt="1"/>
          </p:nvPr>
        </p:nvSpPr>
        <p:spPr>
          <a:xfrm>
            <a:off x="8380725"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6" name="Text Placeholder 9">
            <a:extLst>
              <a:ext uri="{FF2B5EF4-FFF2-40B4-BE49-F238E27FC236}">
                <a16:creationId xmlns:a16="http://schemas.microsoft.com/office/drawing/2014/main" id="{C50551ED-1152-F968-653B-28424AB021EE}"/>
              </a:ext>
            </a:extLst>
          </p:cNvPr>
          <p:cNvSpPr>
            <a:spLocks noGrp="1"/>
          </p:cNvSpPr>
          <p:nvPr>
            <p:ph type="body" sz="quarter" idx="20" hasCustomPrompt="1"/>
          </p:nvPr>
        </p:nvSpPr>
        <p:spPr>
          <a:xfrm>
            <a:off x="16000723" y="4204708"/>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5C046C92-98DF-B898-1532-0F6CBFC0E53B}"/>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095574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4H_Tittel og 3 kolonner med 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9" name="Text Placeholder 9">
            <a:extLst>
              <a:ext uri="{FF2B5EF4-FFF2-40B4-BE49-F238E27FC236}">
                <a16:creationId xmlns:a16="http://schemas.microsoft.com/office/drawing/2014/main" id="{F41DE113-D328-B3EB-A2F5-2A0BAC6DDF2E}"/>
              </a:ext>
            </a:extLst>
          </p:cNvPr>
          <p:cNvSpPr>
            <a:spLocks noGrp="1"/>
          </p:cNvSpPr>
          <p:nvPr>
            <p:ph type="body" sz="quarter" idx="21" hasCustomPrompt="1"/>
          </p:nvPr>
        </p:nvSpPr>
        <p:spPr>
          <a:xfrm>
            <a:off x="760727"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20" name="Text Placeholder 9">
            <a:extLst>
              <a:ext uri="{FF2B5EF4-FFF2-40B4-BE49-F238E27FC236}">
                <a16:creationId xmlns:a16="http://schemas.microsoft.com/office/drawing/2014/main" id="{1C764060-4D9F-2B0D-9E07-4824A4370634}"/>
              </a:ext>
            </a:extLst>
          </p:cNvPr>
          <p:cNvSpPr>
            <a:spLocks noGrp="1"/>
          </p:cNvSpPr>
          <p:nvPr>
            <p:ph type="body" sz="quarter" idx="22" hasCustomPrompt="1"/>
          </p:nvPr>
        </p:nvSpPr>
        <p:spPr>
          <a:xfrm>
            <a:off x="8380725"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21" name="Text Placeholder 9">
            <a:extLst>
              <a:ext uri="{FF2B5EF4-FFF2-40B4-BE49-F238E27FC236}">
                <a16:creationId xmlns:a16="http://schemas.microsoft.com/office/drawing/2014/main" id="{CB4DAB2C-0537-50C9-E54C-BB6D2305EBE4}"/>
              </a:ext>
            </a:extLst>
          </p:cNvPr>
          <p:cNvSpPr>
            <a:spLocks noGrp="1"/>
          </p:cNvSpPr>
          <p:nvPr>
            <p:ph type="body" sz="quarter" idx="23" hasCustomPrompt="1"/>
          </p:nvPr>
        </p:nvSpPr>
        <p:spPr>
          <a:xfrm>
            <a:off x="16000723" y="429622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3" name="Date Placeholder 2">
            <a:extLst>
              <a:ext uri="{FF2B5EF4-FFF2-40B4-BE49-F238E27FC236}">
                <a16:creationId xmlns:a16="http://schemas.microsoft.com/office/drawing/2014/main" id="{6F8ECC74-7D2A-2376-7C98-F721FF63C69F}"/>
              </a:ext>
            </a:extLst>
          </p:cNvPr>
          <p:cNvSpPr>
            <a:spLocks noGrp="1"/>
          </p:cNvSpPr>
          <p:nvPr>
            <p:ph type="dt" sz="half" idx="24"/>
          </p:nvPr>
        </p:nvSpPr>
        <p:spPr/>
        <p:txBody>
          <a:bodyPr/>
          <a:lstStyle/>
          <a:p>
            <a:fld id="{86BB194A-4488-43A8-B640-301DF63E7FC2}"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C8FFCCDE-5638-7C91-C6AF-4364E971685A}"/>
              </a:ext>
            </a:extLst>
          </p:cNvPr>
          <p:cNvSpPr>
            <a:spLocks noGrp="1"/>
          </p:cNvSpPr>
          <p:nvPr>
            <p:ph type="ftr" sz="quarter" idx="25"/>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97649B6E-2A2A-4DB6-3704-550A2C86EF21}"/>
              </a:ext>
            </a:extLst>
          </p:cNvPr>
          <p:cNvSpPr>
            <a:spLocks noGrp="1"/>
          </p:cNvSpPr>
          <p:nvPr>
            <p:ph type="sldNum" sz="quarter" idx="26"/>
          </p:nvPr>
        </p:nvSpPr>
        <p:spPr/>
        <p:txBody>
          <a:bodyPr/>
          <a:lstStyle/>
          <a:p>
            <a:fld id="{36F4D1B9-59DF-4B5C-8440-F23B9F46A364}" type="slidenum">
              <a:rPr lang="nb-NO" noProof="0" smtClean="0"/>
              <a:pPr/>
              <a:t>‹#›</a:t>
            </a:fld>
            <a:endParaRPr lang="nb-NO" noProof="0" dirty="0"/>
          </a:p>
        </p:txBody>
      </p:sp>
      <p:sp>
        <p:nvSpPr>
          <p:cNvPr id="6" name="addin_colorlist" hidden="1">
            <a:extLst>
              <a:ext uri="{FF2B5EF4-FFF2-40B4-BE49-F238E27FC236}">
                <a16:creationId xmlns:a16="http://schemas.microsoft.com/office/drawing/2014/main" id="{2E1035F8-0987-09D4-5E67-AA6EDADE059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Text Placeholder 9">
            <a:extLst>
              <a:ext uri="{FF2B5EF4-FFF2-40B4-BE49-F238E27FC236}">
                <a16:creationId xmlns:a16="http://schemas.microsoft.com/office/drawing/2014/main" id="{6001FD6B-3E3C-0E77-B3E0-D28FA069A080}"/>
              </a:ext>
            </a:extLst>
          </p:cNvPr>
          <p:cNvSpPr>
            <a:spLocks noGrp="1"/>
          </p:cNvSpPr>
          <p:nvPr>
            <p:ph type="body" sz="quarter" idx="15" hasCustomPrompt="1"/>
          </p:nvPr>
        </p:nvSpPr>
        <p:spPr>
          <a:xfrm>
            <a:off x="760727"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E301DB47-FCE2-8AF6-FD5A-B4ABEAC05D0D}"/>
              </a:ext>
            </a:extLst>
          </p:cNvPr>
          <p:cNvSpPr>
            <a:spLocks noGrp="1"/>
          </p:cNvSpPr>
          <p:nvPr>
            <p:ph type="body" sz="quarter" idx="16" hasCustomPrompt="1"/>
          </p:nvPr>
        </p:nvSpPr>
        <p:spPr>
          <a:xfrm>
            <a:off x="8380725"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9" name="Text Placeholder 9">
            <a:extLst>
              <a:ext uri="{FF2B5EF4-FFF2-40B4-BE49-F238E27FC236}">
                <a16:creationId xmlns:a16="http://schemas.microsoft.com/office/drawing/2014/main" id="{FADEF9BF-E372-C3E8-4F53-413F68E29E98}"/>
              </a:ext>
            </a:extLst>
          </p:cNvPr>
          <p:cNvSpPr>
            <a:spLocks noGrp="1"/>
          </p:cNvSpPr>
          <p:nvPr>
            <p:ph type="body" sz="quarter" idx="17" hasCustomPrompt="1"/>
          </p:nvPr>
        </p:nvSpPr>
        <p:spPr>
          <a:xfrm>
            <a:off x="16000723" y="6178647"/>
            <a:ext cx="7200900"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1" name="Text Placeholder 9">
            <a:extLst>
              <a:ext uri="{FF2B5EF4-FFF2-40B4-BE49-F238E27FC236}">
                <a16:creationId xmlns:a16="http://schemas.microsoft.com/office/drawing/2014/main" id="{7CA26045-3A4B-93D2-A6E6-D73BE8E40145}"/>
              </a:ext>
            </a:extLst>
          </p:cNvPr>
          <p:cNvSpPr>
            <a:spLocks noGrp="1"/>
          </p:cNvSpPr>
          <p:nvPr>
            <p:ph type="body" sz="quarter" idx="18" hasCustomPrompt="1"/>
          </p:nvPr>
        </p:nvSpPr>
        <p:spPr>
          <a:xfrm>
            <a:off x="760727"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2" name="Text Placeholder 9">
            <a:extLst>
              <a:ext uri="{FF2B5EF4-FFF2-40B4-BE49-F238E27FC236}">
                <a16:creationId xmlns:a16="http://schemas.microsoft.com/office/drawing/2014/main" id="{6447470F-B637-25D8-F324-F38C6635BB0D}"/>
              </a:ext>
            </a:extLst>
          </p:cNvPr>
          <p:cNvSpPr>
            <a:spLocks noGrp="1"/>
          </p:cNvSpPr>
          <p:nvPr>
            <p:ph type="body" sz="quarter" idx="19" hasCustomPrompt="1"/>
          </p:nvPr>
        </p:nvSpPr>
        <p:spPr>
          <a:xfrm>
            <a:off x="8380725"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2" name="Text Placeholder 9">
            <a:extLst>
              <a:ext uri="{FF2B5EF4-FFF2-40B4-BE49-F238E27FC236}">
                <a16:creationId xmlns:a16="http://schemas.microsoft.com/office/drawing/2014/main" id="{4FD43F39-AFC4-9D4A-5666-A2C6ED7857C9}"/>
              </a:ext>
            </a:extLst>
          </p:cNvPr>
          <p:cNvSpPr>
            <a:spLocks noGrp="1"/>
          </p:cNvSpPr>
          <p:nvPr>
            <p:ph type="body" sz="quarter" idx="20" hasCustomPrompt="1"/>
          </p:nvPr>
        </p:nvSpPr>
        <p:spPr>
          <a:xfrm>
            <a:off x="16000723" y="5351333"/>
            <a:ext cx="720090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0413D547-6EF0-D741-0C62-2C9E0AE34782}"/>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1421988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I_Tittel og 4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 name="Text Placeholder 9">
            <a:extLst>
              <a:ext uri="{FF2B5EF4-FFF2-40B4-BE49-F238E27FC236}">
                <a16:creationId xmlns:a16="http://schemas.microsoft.com/office/drawing/2014/main" id="{D079021D-1D44-F0E2-E92B-265725FBAB9A}"/>
              </a:ext>
            </a:extLst>
          </p:cNvPr>
          <p:cNvSpPr>
            <a:spLocks noGrp="1"/>
          </p:cNvSpPr>
          <p:nvPr>
            <p:ph type="body" sz="quarter" idx="16" hasCustomPrompt="1"/>
          </p:nvPr>
        </p:nvSpPr>
        <p:spPr>
          <a:xfrm>
            <a:off x="6478901"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1D740947-6D9A-DE6B-7306-5954FEAA6133}"/>
              </a:ext>
            </a:extLst>
          </p:cNvPr>
          <p:cNvSpPr>
            <a:spLocks noGrp="1"/>
          </p:cNvSpPr>
          <p:nvPr>
            <p:ph type="body" sz="quarter" idx="17" hasCustomPrompt="1"/>
          </p:nvPr>
        </p:nvSpPr>
        <p:spPr>
          <a:xfrm>
            <a:off x="12191206"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Text Placeholder 9">
            <a:extLst>
              <a:ext uri="{FF2B5EF4-FFF2-40B4-BE49-F238E27FC236}">
                <a16:creationId xmlns:a16="http://schemas.microsoft.com/office/drawing/2014/main" id="{9FCBC7AA-8847-2CE7-E89C-E2C000238AAA}"/>
              </a:ext>
            </a:extLst>
          </p:cNvPr>
          <p:cNvSpPr>
            <a:spLocks noGrp="1"/>
          </p:cNvSpPr>
          <p:nvPr>
            <p:ph type="body" sz="quarter" idx="18" hasCustomPrompt="1"/>
          </p:nvPr>
        </p:nvSpPr>
        <p:spPr>
          <a:xfrm>
            <a:off x="17909380"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B7BCB846-5614-8D6B-F49E-B735B04371AB}"/>
              </a:ext>
            </a:extLst>
          </p:cNvPr>
          <p:cNvSpPr>
            <a:spLocks noGrp="1"/>
          </p:cNvSpPr>
          <p:nvPr>
            <p:ph type="dt" sz="half" idx="19"/>
          </p:nvPr>
        </p:nvSpPr>
        <p:spPr/>
        <p:txBody>
          <a:bodyPr/>
          <a:lstStyle/>
          <a:p>
            <a:fld id="{08EFDF8A-5DF0-4E28-AB0F-FA54DBBDC7DC}"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05A94E76-F660-9712-D941-6629DA4D3343}"/>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C7583723-0F25-0C53-0908-3DB447AD0FB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A5505B3-6EE7-6B65-6CB7-7C06B7EA086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B02EBD4D-B3EE-D5CC-8978-747E08B932F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75641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B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FEAFF351-54FB-44C2-9DAF-BCCE64E71D04}" type="datetime1">
              <a:rPr lang="nb-NO" smtClean="0"/>
              <a:t>16.05.2024</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DAA0723E-3EA7-FC54-3D4D-BE3694048E6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33567E11-A0AB-BF0E-CC77-A8CFAFD144E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8FF3E9AF-3C8D-578E-9BA8-C379B6EE2F4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2" name="logo_bokmal">
            <a:extLst>
              <a:ext uri="{FF2B5EF4-FFF2-40B4-BE49-F238E27FC236}">
                <a16:creationId xmlns:a16="http://schemas.microsoft.com/office/drawing/2014/main" id="{D7A21765-CA18-A1A8-6812-95822510690B}"/>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C43ED139-B7F6-EE5B-2549-8499050A4553}"/>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3" name="Title 1">
            <a:extLst>
              <a:ext uri="{FF2B5EF4-FFF2-40B4-BE49-F238E27FC236}">
                <a16:creationId xmlns:a16="http://schemas.microsoft.com/office/drawing/2014/main" id="{70927E65-58D8-1A21-4C3B-B4626036AD28}"/>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solidFill>
                  <a:schemeClr val="bg1"/>
                </a:solidFill>
              </a:defRPr>
            </a:lvl1pPr>
          </a:lstStyle>
          <a:p>
            <a:r>
              <a:rPr lang="nb-NO" dirty="0"/>
              <a:t>Her er det plass til en overskrift over flere linjer</a:t>
            </a:r>
          </a:p>
        </p:txBody>
      </p:sp>
      <p:sp>
        <p:nvSpPr>
          <p:cNvPr id="18" name="Subtitle 2">
            <a:extLst>
              <a:ext uri="{FF2B5EF4-FFF2-40B4-BE49-F238E27FC236}">
                <a16:creationId xmlns:a16="http://schemas.microsoft.com/office/drawing/2014/main" id="{FE443497-54FC-ADE4-7E81-CF3216D97F05}"/>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ext Placeholder 9">
            <a:extLst>
              <a:ext uri="{FF2B5EF4-FFF2-40B4-BE49-F238E27FC236}">
                <a16:creationId xmlns:a16="http://schemas.microsoft.com/office/drawing/2014/main" id="{FFC2E5DB-AD57-EB40-6653-9C0900431767}"/>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solidFill>
                  <a:schemeClr val="bg1"/>
                </a:solidFill>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3853723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4J_Tittel og 4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B7BCB846-5614-8D6B-F49E-B735B04371AB}"/>
              </a:ext>
            </a:extLst>
          </p:cNvPr>
          <p:cNvSpPr>
            <a:spLocks noGrp="1"/>
          </p:cNvSpPr>
          <p:nvPr>
            <p:ph type="dt" sz="half" idx="19"/>
          </p:nvPr>
        </p:nvSpPr>
        <p:spPr/>
        <p:txBody>
          <a:bodyPr/>
          <a:lstStyle/>
          <a:p>
            <a:fld id="{C6FEF592-342D-486A-8FC7-36F507149753}"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05A94E76-F660-9712-D941-6629DA4D3343}"/>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C7583723-0F25-0C53-0908-3DB447AD0FB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A5505B3-6EE7-6B65-6CB7-7C06B7EA086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B02EBD4D-B3EE-D5CC-8978-747E08B932F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2" name="Text Placeholder 9">
            <a:extLst>
              <a:ext uri="{FF2B5EF4-FFF2-40B4-BE49-F238E27FC236}">
                <a16:creationId xmlns:a16="http://schemas.microsoft.com/office/drawing/2014/main" id="{5BAD2BB6-959F-A9E8-1196-E90311A39F7B}"/>
              </a:ext>
            </a:extLst>
          </p:cNvPr>
          <p:cNvSpPr>
            <a:spLocks noGrp="1"/>
          </p:cNvSpPr>
          <p:nvPr>
            <p:ph type="body" sz="quarter" idx="23" hasCustomPrompt="1"/>
          </p:nvPr>
        </p:nvSpPr>
        <p:spPr>
          <a:xfrm>
            <a:off x="760727"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3" name="Text Placeholder 9">
            <a:extLst>
              <a:ext uri="{FF2B5EF4-FFF2-40B4-BE49-F238E27FC236}">
                <a16:creationId xmlns:a16="http://schemas.microsoft.com/office/drawing/2014/main" id="{CAB8CFCC-AD85-CC15-D572-6E2F3E52F35B}"/>
              </a:ext>
            </a:extLst>
          </p:cNvPr>
          <p:cNvSpPr>
            <a:spLocks noGrp="1"/>
          </p:cNvSpPr>
          <p:nvPr>
            <p:ph type="body" sz="quarter" idx="24" hasCustomPrompt="1"/>
          </p:nvPr>
        </p:nvSpPr>
        <p:spPr>
          <a:xfrm>
            <a:off x="6473032"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4" name="Text Placeholder 9">
            <a:extLst>
              <a:ext uri="{FF2B5EF4-FFF2-40B4-BE49-F238E27FC236}">
                <a16:creationId xmlns:a16="http://schemas.microsoft.com/office/drawing/2014/main" id="{5F944573-A3B1-69DD-00E1-66C77EA461DE}"/>
              </a:ext>
            </a:extLst>
          </p:cNvPr>
          <p:cNvSpPr>
            <a:spLocks noGrp="1"/>
          </p:cNvSpPr>
          <p:nvPr>
            <p:ph type="body" sz="quarter" idx="25" hasCustomPrompt="1"/>
          </p:nvPr>
        </p:nvSpPr>
        <p:spPr>
          <a:xfrm>
            <a:off x="6473032"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6" name="Text Placeholder 9">
            <a:extLst>
              <a:ext uri="{FF2B5EF4-FFF2-40B4-BE49-F238E27FC236}">
                <a16:creationId xmlns:a16="http://schemas.microsoft.com/office/drawing/2014/main" id="{50EB0745-1565-35A1-9287-4DCCC8B78F9B}"/>
              </a:ext>
            </a:extLst>
          </p:cNvPr>
          <p:cNvSpPr>
            <a:spLocks noGrp="1"/>
          </p:cNvSpPr>
          <p:nvPr>
            <p:ph type="body" sz="quarter" idx="26" hasCustomPrompt="1"/>
          </p:nvPr>
        </p:nvSpPr>
        <p:spPr>
          <a:xfrm>
            <a:off x="12197075"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7" name="Text Placeholder 9">
            <a:extLst>
              <a:ext uri="{FF2B5EF4-FFF2-40B4-BE49-F238E27FC236}">
                <a16:creationId xmlns:a16="http://schemas.microsoft.com/office/drawing/2014/main" id="{C1A51F6A-7976-217A-3EEA-163F1B02D9ED}"/>
              </a:ext>
            </a:extLst>
          </p:cNvPr>
          <p:cNvSpPr>
            <a:spLocks noGrp="1"/>
          </p:cNvSpPr>
          <p:nvPr>
            <p:ph type="body" sz="quarter" idx="27" hasCustomPrompt="1"/>
          </p:nvPr>
        </p:nvSpPr>
        <p:spPr>
          <a:xfrm>
            <a:off x="12197075"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18" name="Text Placeholder 9">
            <a:extLst>
              <a:ext uri="{FF2B5EF4-FFF2-40B4-BE49-F238E27FC236}">
                <a16:creationId xmlns:a16="http://schemas.microsoft.com/office/drawing/2014/main" id="{ECA7AC11-B0A1-2DC9-78B2-4DFD4C509914}"/>
              </a:ext>
            </a:extLst>
          </p:cNvPr>
          <p:cNvSpPr>
            <a:spLocks noGrp="1"/>
          </p:cNvSpPr>
          <p:nvPr>
            <p:ph type="body" sz="quarter" idx="28" hasCustomPrompt="1"/>
          </p:nvPr>
        </p:nvSpPr>
        <p:spPr>
          <a:xfrm>
            <a:off x="17909380" y="5032022"/>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9" name="Text Placeholder 9">
            <a:extLst>
              <a:ext uri="{FF2B5EF4-FFF2-40B4-BE49-F238E27FC236}">
                <a16:creationId xmlns:a16="http://schemas.microsoft.com/office/drawing/2014/main" id="{79046536-CA96-5920-CBEC-AAAF2C2FEDBF}"/>
              </a:ext>
            </a:extLst>
          </p:cNvPr>
          <p:cNvSpPr>
            <a:spLocks noGrp="1"/>
          </p:cNvSpPr>
          <p:nvPr>
            <p:ph type="body" sz="quarter" idx="29" hasCustomPrompt="1"/>
          </p:nvPr>
        </p:nvSpPr>
        <p:spPr>
          <a:xfrm>
            <a:off x="17909380" y="4204708"/>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Tree>
    <p:extLst>
      <p:ext uri="{BB962C8B-B14F-4D97-AF65-F5344CB8AC3E}">
        <p14:creationId xmlns:p14="http://schemas.microsoft.com/office/powerpoint/2010/main" val="2465910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4K_Tittel og 4 kolonner med 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9" name="Text Placeholder 9">
            <a:extLst>
              <a:ext uri="{FF2B5EF4-FFF2-40B4-BE49-F238E27FC236}">
                <a16:creationId xmlns:a16="http://schemas.microsoft.com/office/drawing/2014/main" id="{F41DE113-D328-B3EB-A2F5-2A0BAC6DDF2E}"/>
              </a:ext>
            </a:extLst>
          </p:cNvPr>
          <p:cNvSpPr>
            <a:spLocks noGrp="1"/>
          </p:cNvSpPr>
          <p:nvPr>
            <p:ph type="body" sz="quarter" idx="21" hasCustomPrompt="1"/>
          </p:nvPr>
        </p:nvSpPr>
        <p:spPr>
          <a:xfrm>
            <a:off x="760727"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3" name="Date Placeholder 2">
            <a:extLst>
              <a:ext uri="{FF2B5EF4-FFF2-40B4-BE49-F238E27FC236}">
                <a16:creationId xmlns:a16="http://schemas.microsoft.com/office/drawing/2014/main" id="{6F8ECC74-7D2A-2376-7C98-F721FF63C69F}"/>
              </a:ext>
            </a:extLst>
          </p:cNvPr>
          <p:cNvSpPr>
            <a:spLocks noGrp="1"/>
          </p:cNvSpPr>
          <p:nvPr>
            <p:ph type="dt" sz="half" idx="24"/>
          </p:nvPr>
        </p:nvSpPr>
        <p:spPr/>
        <p:txBody>
          <a:bodyPr/>
          <a:lstStyle/>
          <a:p>
            <a:fld id="{2946FB69-C52F-4565-A985-D016C53A81DA}"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C8FFCCDE-5638-7C91-C6AF-4364E971685A}"/>
              </a:ext>
            </a:extLst>
          </p:cNvPr>
          <p:cNvSpPr>
            <a:spLocks noGrp="1"/>
          </p:cNvSpPr>
          <p:nvPr>
            <p:ph type="ftr" sz="quarter" idx="25"/>
          </p:nvPr>
        </p:nvSpPr>
        <p:spPr/>
        <p:txBody>
          <a:bodyPr/>
          <a:lstStyle/>
          <a:p>
            <a:r>
              <a:rPr lang="nb-NO" noProof="0" dirty="0"/>
              <a:t>Sett inn presentasjonstittel via toppmeny "Sett inn - Topptekst og bunntekst"</a:t>
            </a:r>
          </a:p>
        </p:txBody>
      </p:sp>
      <p:sp>
        <p:nvSpPr>
          <p:cNvPr id="6" name="addin_colorlist" hidden="1">
            <a:extLst>
              <a:ext uri="{FF2B5EF4-FFF2-40B4-BE49-F238E27FC236}">
                <a16:creationId xmlns:a16="http://schemas.microsoft.com/office/drawing/2014/main" id="{2E1035F8-0987-09D4-5E67-AA6EDADE059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4" name="Text Placeholder 9">
            <a:extLst>
              <a:ext uri="{FF2B5EF4-FFF2-40B4-BE49-F238E27FC236}">
                <a16:creationId xmlns:a16="http://schemas.microsoft.com/office/drawing/2014/main" id="{C4D9340B-8713-46F5-F828-689E8F82B99A}"/>
              </a:ext>
            </a:extLst>
          </p:cNvPr>
          <p:cNvSpPr>
            <a:spLocks noGrp="1"/>
          </p:cNvSpPr>
          <p:nvPr>
            <p:ph type="body" sz="quarter" idx="33" hasCustomPrompt="1"/>
          </p:nvPr>
        </p:nvSpPr>
        <p:spPr>
          <a:xfrm>
            <a:off x="6473032"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27" name="Text Placeholder 9">
            <a:extLst>
              <a:ext uri="{FF2B5EF4-FFF2-40B4-BE49-F238E27FC236}">
                <a16:creationId xmlns:a16="http://schemas.microsoft.com/office/drawing/2014/main" id="{8C0D8EF8-3942-6807-24BE-57720945EA3F}"/>
              </a:ext>
            </a:extLst>
          </p:cNvPr>
          <p:cNvSpPr>
            <a:spLocks noGrp="1"/>
          </p:cNvSpPr>
          <p:nvPr>
            <p:ph type="body" sz="quarter" idx="36" hasCustomPrompt="1"/>
          </p:nvPr>
        </p:nvSpPr>
        <p:spPr>
          <a:xfrm>
            <a:off x="12185337"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30" name="Text Placeholder 9">
            <a:extLst>
              <a:ext uri="{FF2B5EF4-FFF2-40B4-BE49-F238E27FC236}">
                <a16:creationId xmlns:a16="http://schemas.microsoft.com/office/drawing/2014/main" id="{185D4179-D1E3-1811-96C3-882E1D30C7F0}"/>
              </a:ext>
            </a:extLst>
          </p:cNvPr>
          <p:cNvSpPr>
            <a:spLocks noGrp="1"/>
          </p:cNvSpPr>
          <p:nvPr>
            <p:ph type="body" sz="quarter" idx="39" hasCustomPrompt="1"/>
          </p:nvPr>
        </p:nvSpPr>
        <p:spPr>
          <a:xfrm>
            <a:off x="17891773" y="4296229"/>
            <a:ext cx="5328666"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38" name="Text Placeholder 9">
            <a:extLst>
              <a:ext uri="{FF2B5EF4-FFF2-40B4-BE49-F238E27FC236}">
                <a16:creationId xmlns:a16="http://schemas.microsoft.com/office/drawing/2014/main" id="{4A38128F-AF2A-785C-7812-B5D8B8CB7417}"/>
              </a:ext>
            </a:extLst>
          </p:cNvPr>
          <p:cNvSpPr>
            <a:spLocks noGrp="1"/>
          </p:cNvSpPr>
          <p:nvPr>
            <p:ph type="body" sz="quarter" idx="15" hasCustomPrompt="1"/>
          </p:nvPr>
        </p:nvSpPr>
        <p:spPr>
          <a:xfrm>
            <a:off x="760727"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9" name="Text Placeholder 9">
            <a:extLst>
              <a:ext uri="{FF2B5EF4-FFF2-40B4-BE49-F238E27FC236}">
                <a16:creationId xmlns:a16="http://schemas.microsoft.com/office/drawing/2014/main" id="{13C8F8CF-59B9-C172-8951-0343F4FDF442}"/>
              </a:ext>
            </a:extLst>
          </p:cNvPr>
          <p:cNvSpPr>
            <a:spLocks noGrp="1"/>
          </p:cNvSpPr>
          <p:nvPr>
            <p:ph type="body" sz="quarter" idx="18" hasCustomPrompt="1"/>
          </p:nvPr>
        </p:nvSpPr>
        <p:spPr>
          <a:xfrm>
            <a:off x="760727"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0" name="Text Placeholder 9">
            <a:extLst>
              <a:ext uri="{FF2B5EF4-FFF2-40B4-BE49-F238E27FC236}">
                <a16:creationId xmlns:a16="http://schemas.microsoft.com/office/drawing/2014/main" id="{75130C85-309E-4897-FDDB-96A39AFA3577}"/>
              </a:ext>
            </a:extLst>
          </p:cNvPr>
          <p:cNvSpPr>
            <a:spLocks noGrp="1"/>
          </p:cNvSpPr>
          <p:nvPr>
            <p:ph type="body" sz="quarter" idx="40" hasCustomPrompt="1"/>
          </p:nvPr>
        </p:nvSpPr>
        <p:spPr>
          <a:xfrm>
            <a:off x="6473032"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1" name="Text Placeholder 9">
            <a:extLst>
              <a:ext uri="{FF2B5EF4-FFF2-40B4-BE49-F238E27FC236}">
                <a16:creationId xmlns:a16="http://schemas.microsoft.com/office/drawing/2014/main" id="{AAB456DD-1A19-1924-3908-8DE1E9CCC183}"/>
              </a:ext>
            </a:extLst>
          </p:cNvPr>
          <p:cNvSpPr>
            <a:spLocks noGrp="1"/>
          </p:cNvSpPr>
          <p:nvPr>
            <p:ph type="body" sz="quarter" idx="41" hasCustomPrompt="1"/>
          </p:nvPr>
        </p:nvSpPr>
        <p:spPr>
          <a:xfrm>
            <a:off x="6473032"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2" name="Text Placeholder 9">
            <a:extLst>
              <a:ext uri="{FF2B5EF4-FFF2-40B4-BE49-F238E27FC236}">
                <a16:creationId xmlns:a16="http://schemas.microsoft.com/office/drawing/2014/main" id="{89C258E1-1EE2-9EBD-F492-00879B001484}"/>
              </a:ext>
            </a:extLst>
          </p:cNvPr>
          <p:cNvSpPr>
            <a:spLocks noGrp="1"/>
          </p:cNvSpPr>
          <p:nvPr>
            <p:ph type="body" sz="quarter" idx="42" hasCustomPrompt="1"/>
          </p:nvPr>
        </p:nvSpPr>
        <p:spPr>
          <a:xfrm>
            <a:off x="12185337"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3" name="Text Placeholder 9">
            <a:extLst>
              <a:ext uri="{FF2B5EF4-FFF2-40B4-BE49-F238E27FC236}">
                <a16:creationId xmlns:a16="http://schemas.microsoft.com/office/drawing/2014/main" id="{A097D771-91CE-597A-939F-700938719E59}"/>
              </a:ext>
            </a:extLst>
          </p:cNvPr>
          <p:cNvSpPr>
            <a:spLocks noGrp="1"/>
          </p:cNvSpPr>
          <p:nvPr>
            <p:ph type="body" sz="quarter" idx="43" hasCustomPrompt="1"/>
          </p:nvPr>
        </p:nvSpPr>
        <p:spPr>
          <a:xfrm>
            <a:off x="12185337"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4" name="Text Placeholder 9">
            <a:extLst>
              <a:ext uri="{FF2B5EF4-FFF2-40B4-BE49-F238E27FC236}">
                <a16:creationId xmlns:a16="http://schemas.microsoft.com/office/drawing/2014/main" id="{D3335989-26E2-161C-DA06-72A956D3ED32}"/>
              </a:ext>
            </a:extLst>
          </p:cNvPr>
          <p:cNvSpPr>
            <a:spLocks noGrp="1"/>
          </p:cNvSpPr>
          <p:nvPr>
            <p:ph type="body" sz="quarter" idx="44" hasCustomPrompt="1"/>
          </p:nvPr>
        </p:nvSpPr>
        <p:spPr>
          <a:xfrm>
            <a:off x="17891773" y="6178647"/>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5" name="Text Placeholder 9">
            <a:extLst>
              <a:ext uri="{FF2B5EF4-FFF2-40B4-BE49-F238E27FC236}">
                <a16:creationId xmlns:a16="http://schemas.microsoft.com/office/drawing/2014/main" id="{1CA1C19C-28E1-AA2C-80F0-ADBAF74F618B}"/>
              </a:ext>
            </a:extLst>
          </p:cNvPr>
          <p:cNvSpPr>
            <a:spLocks noGrp="1"/>
          </p:cNvSpPr>
          <p:nvPr>
            <p:ph type="body" sz="quarter" idx="45" hasCustomPrompt="1"/>
          </p:nvPr>
        </p:nvSpPr>
        <p:spPr>
          <a:xfrm>
            <a:off x="17891773" y="5351333"/>
            <a:ext cx="5328666"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733C7E42-842A-10FB-83AE-BECA5956CF57}"/>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961578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5A_Ingress og faktabok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2374462"/>
            <a:ext cx="10081260" cy="3483631"/>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575366" y="2374463"/>
            <a:ext cx="10081260" cy="1656207"/>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12575366" y="4575221"/>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vl2pPr marL="914310" indent="-284400">
              <a:lnSpc>
                <a:spcPct val="145000"/>
              </a:lnSpc>
              <a:buFont typeface="Wingdings" panose="05000000000000000000" pitchFamily="2" charset="2"/>
              <a:buChar char="§"/>
              <a:defRPr sz="1700"/>
            </a:lvl2pPr>
            <a:lvl3pPr marL="1371465" indent="-284400">
              <a:lnSpc>
                <a:spcPct val="145000"/>
              </a:lnSpc>
              <a:buFont typeface="Wingdings" panose="05000000000000000000" pitchFamily="2" charset="2"/>
              <a:buChar char="§"/>
              <a:defRPr sz="1700"/>
            </a:lvl3pPr>
            <a:lvl4pPr marL="1828620" indent="-284400">
              <a:lnSpc>
                <a:spcPct val="145000"/>
              </a:lnSpc>
              <a:buFont typeface="Wingdings" panose="05000000000000000000" pitchFamily="2" charset="2"/>
              <a:buChar char="§"/>
              <a:defRPr sz="1700"/>
            </a:lvl4pPr>
            <a:lvl5pPr marL="2285775" indent="-284400">
              <a:lnSpc>
                <a:spcPct val="145000"/>
              </a:lnSpc>
              <a:buFont typeface="Wingdings" panose="05000000000000000000" pitchFamily="2" charset="2"/>
              <a:buChar char="§"/>
              <a:defRPr sz="1700"/>
            </a:lvl5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4" name="Date Placeholder 3">
            <a:extLst>
              <a:ext uri="{FF2B5EF4-FFF2-40B4-BE49-F238E27FC236}">
                <a16:creationId xmlns:a16="http://schemas.microsoft.com/office/drawing/2014/main" id="{F944F37D-E000-91C9-4548-1BFA384DBE06}"/>
              </a:ext>
            </a:extLst>
          </p:cNvPr>
          <p:cNvSpPr>
            <a:spLocks noGrp="1"/>
          </p:cNvSpPr>
          <p:nvPr>
            <p:ph type="dt" sz="half" idx="17"/>
          </p:nvPr>
        </p:nvSpPr>
        <p:spPr/>
        <p:txBody>
          <a:bodyPr/>
          <a:lstStyle/>
          <a:p>
            <a:fld id="{2305F673-2699-49D9-8A43-0CFCB08BC4BB}"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A20B9A9B-171E-257B-A9E0-C57D4A2B3001}"/>
              </a:ext>
            </a:extLst>
          </p:cNvPr>
          <p:cNvSpPr>
            <a:spLocks noGrp="1"/>
          </p:cNvSpPr>
          <p:nvPr>
            <p:ph type="ftr" sz="quarter" idx="18"/>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E5D0AA82-63DD-0CC6-AEB7-4C19900258EC}"/>
              </a:ext>
            </a:extLst>
          </p:cNvPr>
          <p:cNvSpPr>
            <a:spLocks noGrp="1"/>
          </p:cNvSpPr>
          <p:nvPr>
            <p:ph type="sldNum" sz="quarter" idx="19"/>
          </p:nvPr>
        </p:nvSpPr>
        <p:spPr/>
        <p:txBody>
          <a:bodyPr/>
          <a:lstStyle/>
          <a:p>
            <a:fld id="{36F4D1B9-59DF-4B5C-8440-F23B9F46A364}" type="slidenum">
              <a:rPr lang="nb-NO" noProof="0" smtClean="0"/>
              <a:pPr/>
              <a:t>‹#›</a:t>
            </a:fld>
            <a:endParaRPr lang="nb-NO" noProof="0" dirty="0"/>
          </a:p>
        </p:txBody>
      </p:sp>
      <p:sp>
        <p:nvSpPr>
          <p:cNvPr id="9" name="Text Placeholder 9">
            <a:extLst>
              <a:ext uri="{FF2B5EF4-FFF2-40B4-BE49-F238E27FC236}">
                <a16:creationId xmlns:a16="http://schemas.microsoft.com/office/drawing/2014/main" id="{0811421B-92D2-081B-E4CD-BF7E26F89041}"/>
              </a:ext>
            </a:extLst>
          </p:cNvPr>
          <p:cNvSpPr>
            <a:spLocks noGrp="1"/>
          </p:cNvSpPr>
          <p:nvPr>
            <p:ph type="body" sz="quarter" idx="21" hasCustomPrompt="1"/>
          </p:nvPr>
        </p:nvSpPr>
        <p:spPr>
          <a:xfrm>
            <a:off x="13335001" y="5334402"/>
            <a:ext cx="5245099"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lvl="0"/>
            <a:r>
              <a:rPr lang="nb-NO" noProof="0" dirty="0"/>
              <a:t>Her er det plass til </a:t>
            </a:r>
            <a:r>
              <a:rPr lang="nb-NO" noProof="0" dirty="0" err="1"/>
              <a:t>faktatittel</a:t>
            </a:r>
            <a:r>
              <a:rPr lang="nb-NO" noProof="0" dirty="0"/>
              <a:t> som kan gå over to linjer</a:t>
            </a:r>
          </a:p>
        </p:txBody>
      </p:sp>
      <p:sp>
        <p:nvSpPr>
          <p:cNvPr id="8" name="addin_colorlist" hidden="1">
            <a:extLst>
              <a:ext uri="{FF2B5EF4-FFF2-40B4-BE49-F238E27FC236}">
                <a16:creationId xmlns:a16="http://schemas.microsoft.com/office/drawing/2014/main" id="{D1EFC13C-AB7D-1FC0-5F8A-06C9B807CF5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964722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5B_Ingress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12575366" y="2312469"/>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3" name="Date Placeholder 2">
            <a:extLst>
              <a:ext uri="{FF2B5EF4-FFF2-40B4-BE49-F238E27FC236}">
                <a16:creationId xmlns:a16="http://schemas.microsoft.com/office/drawing/2014/main" id="{08BBE0A8-00A0-D8C3-7DDD-E82DDF26CB5E}"/>
              </a:ext>
            </a:extLst>
          </p:cNvPr>
          <p:cNvSpPr>
            <a:spLocks noGrp="1"/>
          </p:cNvSpPr>
          <p:nvPr>
            <p:ph type="dt" sz="half" idx="17"/>
          </p:nvPr>
        </p:nvSpPr>
        <p:spPr/>
        <p:txBody>
          <a:bodyPr/>
          <a:lstStyle/>
          <a:p>
            <a:fld id="{A6C8A73F-EED6-4AF6-9FF7-60A66EC2291F}"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2EAA4A9F-FDBC-0237-37D4-E8F1AE5AB57C}"/>
              </a:ext>
            </a:extLst>
          </p:cNvPr>
          <p:cNvSpPr>
            <a:spLocks noGrp="1"/>
          </p:cNvSpPr>
          <p:nvPr>
            <p:ph type="ftr" sz="quarter" idx="18"/>
          </p:nvPr>
        </p:nvSpPr>
        <p:spPr/>
        <p:txBody>
          <a:bodyPr/>
          <a:lstStyle/>
          <a:p>
            <a:r>
              <a:rPr lang="nb-NO" noProof="0" dirty="0"/>
              <a:t>Sett inn presentasjonstittel via toppmeny "Sett inn - Topptekst og bunntekst"</a:t>
            </a:r>
          </a:p>
        </p:txBody>
      </p:sp>
      <p:sp>
        <p:nvSpPr>
          <p:cNvPr id="5" name="Slide Number Placeholder 4">
            <a:extLst>
              <a:ext uri="{FF2B5EF4-FFF2-40B4-BE49-F238E27FC236}">
                <a16:creationId xmlns:a16="http://schemas.microsoft.com/office/drawing/2014/main" id="{CA97D5BA-F5E0-E271-21BF-CE431D684A94}"/>
              </a:ext>
            </a:extLst>
          </p:cNvPr>
          <p:cNvSpPr>
            <a:spLocks noGrp="1"/>
          </p:cNvSpPr>
          <p:nvPr>
            <p:ph type="sldNum" sz="quarter" idx="19"/>
          </p:nvPr>
        </p:nvSpPr>
        <p:spPr/>
        <p:txBody>
          <a:bodyPr/>
          <a:lstStyle/>
          <a:p>
            <a:fld id="{36F4D1B9-59DF-4B5C-8440-F23B9F46A364}" type="slidenum">
              <a:rPr lang="nb-NO" noProof="0" smtClean="0"/>
              <a:pPr/>
              <a:t>‹#›</a:t>
            </a:fld>
            <a:endParaRPr lang="nb-NO" noProof="0" dirty="0"/>
          </a:p>
        </p:txBody>
      </p:sp>
      <p:sp>
        <p:nvSpPr>
          <p:cNvPr id="8" name="Text Placeholder 9">
            <a:extLst>
              <a:ext uri="{FF2B5EF4-FFF2-40B4-BE49-F238E27FC236}">
                <a16:creationId xmlns:a16="http://schemas.microsoft.com/office/drawing/2014/main" id="{DEC2AF9B-53B3-415B-028B-65F9AFB31CF5}"/>
              </a:ext>
            </a:extLst>
          </p:cNvPr>
          <p:cNvSpPr>
            <a:spLocks noGrp="1"/>
          </p:cNvSpPr>
          <p:nvPr>
            <p:ph type="body" sz="quarter" idx="21" hasCustomPrompt="1"/>
          </p:nvPr>
        </p:nvSpPr>
        <p:spPr>
          <a:xfrm>
            <a:off x="13335002" y="3071184"/>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6" name="addin_colorlist" hidden="1">
            <a:extLst>
              <a:ext uri="{FF2B5EF4-FFF2-40B4-BE49-F238E27FC236}">
                <a16:creationId xmlns:a16="http://schemas.microsoft.com/office/drawing/2014/main" id="{F40DAB8E-C77C-5544-BB11-A212143551F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FBB44275-5A54-2DD2-2BF8-1FB1BBB629E0}"/>
              </a:ext>
            </a:extLst>
          </p:cNvPr>
          <p:cNvSpPr>
            <a:spLocks noGrp="1"/>
          </p:cNvSpPr>
          <p:nvPr>
            <p:ph type="ctrTitle" hasCustomPrompt="1"/>
          </p:nvPr>
        </p:nvSpPr>
        <p:spPr>
          <a:xfrm>
            <a:off x="756094" y="2374462"/>
            <a:ext cx="10081260" cy="3483631"/>
          </a:xfrm>
        </p:spPr>
        <p:txBody>
          <a:bodyPr anchor="t"/>
          <a:lstStyle>
            <a:lvl1pPr algn="l">
              <a:lnSpc>
                <a:spcPct val="98000"/>
              </a:lnSpc>
              <a:spcBef>
                <a:spcPts val="0"/>
              </a:spcBef>
              <a:spcAft>
                <a:spcPts val="3200"/>
              </a:spcAft>
              <a:defRPr sz="3400" spc="0" baseline="0"/>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Tree>
    <p:extLst>
      <p:ext uri="{BB962C8B-B14F-4D97-AF65-F5344CB8AC3E}">
        <p14:creationId xmlns:p14="http://schemas.microsoft.com/office/powerpoint/2010/main" val="366309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5C_Tittel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spc="0" baseline="0" noProof="0" dirty="0"/>
          </a:p>
        </p:txBody>
      </p:sp>
      <p:sp>
        <p:nvSpPr>
          <p:cNvPr id="7" name="Text Placeholder 9">
            <a:extLst>
              <a:ext uri="{FF2B5EF4-FFF2-40B4-BE49-F238E27FC236}">
                <a16:creationId xmlns:a16="http://schemas.microsoft.com/office/drawing/2014/main" id="{FCD1D586-CBAB-7B1D-62BF-F35307A447D6}"/>
              </a:ext>
            </a:extLst>
          </p:cNvPr>
          <p:cNvSpPr>
            <a:spLocks noGrp="1"/>
          </p:cNvSpPr>
          <p:nvPr>
            <p:ph type="body" sz="quarter" idx="16" hasCustomPrompt="1"/>
          </p:nvPr>
        </p:nvSpPr>
        <p:spPr>
          <a:xfrm>
            <a:off x="770382"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4" name="Text Placeholder 9">
            <a:extLst>
              <a:ext uri="{FF2B5EF4-FFF2-40B4-BE49-F238E27FC236}">
                <a16:creationId xmlns:a16="http://schemas.microsoft.com/office/drawing/2014/main" id="{111D927C-4ABE-3A5D-38F1-40174CC09BD5}"/>
              </a:ext>
            </a:extLst>
          </p:cNvPr>
          <p:cNvSpPr>
            <a:spLocks noGrp="1"/>
          </p:cNvSpPr>
          <p:nvPr>
            <p:ph type="body" sz="quarter" idx="17" hasCustomPrompt="1"/>
          </p:nvPr>
        </p:nvSpPr>
        <p:spPr>
          <a:xfrm>
            <a:off x="8374026"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6" name="Text Placeholder 9">
            <a:extLst>
              <a:ext uri="{FF2B5EF4-FFF2-40B4-BE49-F238E27FC236}">
                <a16:creationId xmlns:a16="http://schemas.microsoft.com/office/drawing/2014/main" id="{FDC78D74-2520-6578-F779-BCF44F84E2AA}"/>
              </a:ext>
            </a:extLst>
          </p:cNvPr>
          <p:cNvSpPr>
            <a:spLocks noGrp="1"/>
          </p:cNvSpPr>
          <p:nvPr>
            <p:ph type="body" sz="quarter" idx="18" hasCustomPrompt="1"/>
          </p:nvPr>
        </p:nvSpPr>
        <p:spPr>
          <a:xfrm>
            <a:off x="15977670"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2" name="Date Placeholder 1">
            <a:extLst>
              <a:ext uri="{FF2B5EF4-FFF2-40B4-BE49-F238E27FC236}">
                <a16:creationId xmlns:a16="http://schemas.microsoft.com/office/drawing/2014/main" id="{4A96A9F9-D6E0-C1B0-F91E-838D329A5701}"/>
              </a:ext>
            </a:extLst>
          </p:cNvPr>
          <p:cNvSpPr>
            <a:spLocks noGrp="1"/>
          </p:cNvSpPr>
          <p:nvPr>
            <p:ph type="dt" sz="half" idx="19"/>
          </p:nvPr>
        </p:nvSpPr>
        <p:spPr/>
        <p:txBody>
          <a:bodyPr/>
          <a:lstStyle>
            <a:lvl1pPr>
              <a:defRPr spc="0" baseline="0"/>
            </a:lvl1pPr>
          </a:lstStyle>
          <a:p>
            <a:fld id="{033E3FB8-C775-422F-882F-7327993F5D92}" type="datetime1">
              <a:rPr lang="nb-NO" smtClean="0"/>
              <a:t>16.05.2024</a:t>
            </a:fld>
            <a:endParaRPr lang="nb-NO" dirty="0"/>
          </a:p>
        </p:txBody>
      </p:sp>
      <p:sp>
        <p:nvSpPr>
          <p:cNvPr id="10" name="Footer Placeholder 9">
            <a:extLst>
              <a:ext uri="{FF2B5EF4-FFF2-40B4-BE49-F238E27FC236}">
                <a16:creationId xmlns:a16="http://schemas.microsoft.com/office/drawing/2014/main" id="{376A2434-8270-F108-F250-3C2547B1A8A0}"/>
              </a:ext>
            </a:extLst>
          </p:cNvPr>
          <p:cNvSpPr>
            <a:spLocks noGrp="1"/>
          </p:cNvSpPr>
          <p:nvPr>
            <p:ph type="ftr" sz="quarter" idx="20"/>
          </p:nvPr>
        </p:nvSpPr>
        <p:spPr/>
        <p:txBody>
          <a:bodyPr/>
          <a:lstStyle>
            <a:lvl1pPr>
              <a:defRPr spc="0" baseline="0"/>
            </a:lvl1pPr>
          </a:lstStyle>
          <a:p>
            <a:r>
              <a:rPr lang="nb-NO" dirty="0"/>
              <a:t>Sett inn presentasjonstittel via toppmeny "Sett inn - Topptekst og bunntekst"</a:t>
            </a:r>
          </a:p>
        </p:txBody>
      </p:sp>
      <p:sp>
        <p:nvSpPr>
          <p:cNvPr id="14" name="Slide Number Placeholder 13">
            <a:extLst>
              <a:ext uri="{FF2B5EF4-FFF2-40B4-BE49-F238E27FC236}">
                <a16:creationId xmlns:a16="http://schemas.microsoft.com/office/drawing/2014/main" id="{130FF7BC-70DA-3890-F11A-371B1338ED1E}"/>
              </a:ext>
            </a:extLst>
          </p:cNvPr>
          <p:cNvSpPr>
            <a:spLocks noGrp="1"/>
          </p:cNvSpPr>
          <p:nvPr>
            <p:ph type="sldNum" sz="quarter" idx="21"/>
          </p:nvPr>
        </p:nvSpPr>
        <p:spPr/>
        <p:txBody>
          <a:bodyPr/>
          <a:lstStyle>
            <a:lvl1pPr>
              <a:defRPr spc="0" baseline="0"/>
            </a:lvl1pPr>
          </a:lstStyle>
          <a:p>
            <a:fld id="{36F4D1B9-59DF-4B5C-8440-F23B9F46A364}" type="slidenum">
              <a:rPr lang="nb-NO" smtClean="0"/>
              <a:pPr/>
              <a:t>‹#›</a:t>
            </a:fld>
            <a:endParaRPr lang="nb-NO" dirty="0"/>
          </a:p>
        </p:txBody>
      </p:sp>
      <p:sp>
        <p:nvSpPr>
          <p:cNvPr id="18" name="Text Placeholder 9">
            <a:extLst>
              <a:ext uri="{FF2B5EF4-FFF2-40B4-BE49-F238E27FC236}">
                <a16:creationId xmlns:a16="http://schemas.microsoft.com/office/drawing/2014/main" id="{0286FCE4-A991-5D11-41EA-DB26308E0F5E}"/>
              </a:ext>
            </a:extLst>
          </p:cNvPr>
          <p:cNvSpPr>
            <a:spLocks noGrp="1"/>
          </p:cNvSpPr>
          <p:nvPr>
            <p:ph type="body" sz="quarter" idx="22" hasCustomPrompt="1"/>
          </p:nvPr>
        </p:nvSpPr>
        <p:spPr>
          <a:xfrm>
            <a:off x="16737304"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19" name="Text Placeholder 9">
            <a:extLst>
              <a:ext uri="{FF2B5EF4-FFF2-40B4-BE49-F238E27FC236}">
                <a16:creationId xmlns:a16="http://schemas.microsoft.com/office/drawing/2014/main" id="{DF063E48-8B04-7E26-1C81-4987E746CD0E}"/>
              </a:ext>
            </a:extLst>
          </p:cNvPr>
          <p:cNvSpPr>
            <a:spLocks noGrp="1"/>
          </p:cNvSpPr>
          <p:nvPr>
            <p:ph type="body" sz="quarter" idx="23" hasCustomPrompt="1"/>
          </p:nvPr>
        </p:nvSpPr>
        <p:spPr>
          <a:xfrm>
            <a:off x="9134342"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20" name="Text Placeholder 9">
            <a:extLst>
              <a:ext uri="{FF2B5EF4-FFF2-40B4-BE49-F238E27FC236}">
                <a16:creationId xmlns:a16="http://schemas.microsoft.com/office/drawing/2014/main" id="{CD61F8A5-D8A8-BCAE-DAD1-A854F659B4FB}"/>
              </a:ext>
            </a:extLst>
          </p:cNvPr>
          <p:cNvSpPr>
            <a:spLocks noGrp="1"/>
          </p:cNvSpPr>
          <p:nvPr>
            <p:ph type="body" sz="quarter" idx="24" hasCustomPrompt="1"/>
          </p:nvPr>
        </p:nvSpPr>
        <p:spPr>
          <a:xfrm>
            <a:off x="1530191"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5" name="addin_colorlist" hidden="1">
            <a:extLst>
              <a:ext uri="{FF2B5EF4-FFF2-40B4-BE49-F238E27FC236}">
                <a16:creationId xmlns:a16="http://schemas.microsoft.com/office/drawing/2014/main" id="{C874F4E7-575A-4C13-8A0A-438E6F93305F}"/>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90FE203A-D442-7623-8A00-201B0B25193D}"/>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55066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5D_Tittel og faktabok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4" name="Text Placeholder 9">
            <a:extLst>
              <a:ext uri="{FF2B5EF4-FFF2-40B4-BE49-F238E27FC236}">
                <a16:creationId xmlns:a16="http://schemas.microsoft.com/office/drawing/2014/main" id="{111D927C-4ABE-3A5D-38F1-40174CC09BD5}"/>
              </a:ext>
            </a:extLst>
          </p:cNvPr>
          <p:cNvSpPr>
            <a:spLocks noGrp="1"/>
          </p:cNvSpPr>
          <p:nvPr>
            <p:ph type="body" sz="quarter" idx="17" hasCustomPrompt="1"/>
          </p:nvPr>
        </p:nvSpPr>
        <p:spPr>
          <a:xfrm>
            <a:off x="8374026"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6" name="Text Placeholder 9">
            <a:extLst>
              <a:ext uri="{FF2B5EF4-FFF2-40B4-BE49-F238E27FC236}">
                <a16:creationId xmlns:a16="http://schemas.microsoft.com/office/drawing/2014/main" id="{FDC78D74-2520-6578-F779-BCF44F84E2AA}"/>
              </a:ext>
            </a:extLst>
          </p:cNvPr>
          <p:cNvSpPr>
            <a:spLocks noGrp="1"/>
          </p:cNvSpPr>
          <p:nvPr>
            <p:ph type="body" sz="quarter" idx="18" hasCustomPrompt="1"/>
          </p:nvPr>
        </p:nvSpPr>
        <p:spPr>
          <a:xfrm>
            <a:off x="15977670" y="4198635"/>
            <a:ext cx="6844010" cy="3745993"/>
          </a:xfrm>
          <a:prstGeom prst="roundRect">
            <a:avLst>
              <a:gd name="adj" fmla="val 2853"/>
            </a:avLst>
          </a:prstGeom>
          <a:solidFill>
            <a:srgbClr val="F2F2FE"/>
          </a:solidFill>
          <a:effectLst>
            <a:softEdge rad="0"/>
          </a:effectLst>
        </p:spPr>
        <p:txBody>
          <a:bodyPr lIns="792000" tIns="1800000" rIns="792000" bIns="792000">
            <a:spAutoFit/>
          </a:bodyPr>
          <a:lstStyle>
            <a:lvl1pPr marL="285750" indent="-285750">
              <a:lnSpc>
                <a:spcPct val="145000"/>
              </a:lnSpc>
              <a:spcBef>
                <a:spcPts val="0"/>
              </a:spcBef>
              <a:spcAft>
                <a:spcPts val="0"/>
              </a:spcAft>
              <a:buFont typeface="Wingdings" panose="05000000000000000000" pitchFamily="2" charset="2"/>
              <a:buChar char="§"/>
              <a:defRPr sz="1700" spc="0" baseline="0">
                <a:latin typeface="+mj-lt"/>
                <a:cs typeface="Times New Roman" panose="02020603050405020304" pitchFamily="18" charset="0"/>
              </a:defRPr>
            </a:lvl1pPr>
          </a:lstStyle>
          <a:p>
            <a:pPr marL="285750" marR="0" lvl="0" indent="-285750" algn="l" defTabSz="1828619" rtl="0" eaLnBrk="1" fontAlgn="auto" latinLnBrk="0" hangingPunct="1">
              <a:lnSpc>
                <a:spcPct val="145000"/>
              </a:lnSpc>
              <a:spcBef>
                <a:spcPts val="0"/>
              </a:spcBef>
              <a:spcAft>
                <a:spcPts val="0"/>
              </a:spcAft>
              <a:buClrTx/>
              <a:buSzTx/>
              <a:buFont typeface="Wingdings" panose="05000000000000000000" pitchFamily="2" charset="2"/>
              <a:buChar char="§"/>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2" name="Text Placeholder 9">
            <a:extLst>
              <a:ext uri="{FF2B5EF4-FFF2-40B4-BE49-F238E27FC236}">
                <a16:creationId xmlns:a16="http://schemas.microsoft.com/office/drawing/2014/main" id="{36F3CD1E-B698-C813-B8BC-510FE68BAE4F}"/>
              </a:ext>
            </a:extLst>
          </p:cNvPr>
          <p:cNvSpPr>
            <a:spLocks noGrp="1"/>
          </p:cNvSpPr>
          <p:nvPr>
            <p:ph type="body" sz="quarter" idx="15" hasCustomPrompt="1"/>
          </p:nvPr>
        </p:nvSpPr>
        <p:spPr>
          <a:xfrm>
            <a:off x="760727" y="4198635"/>
            <a:ext cx="7200900" cy="4391927"/>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7" name="Date Placeholder 6">
            <a:extLst>
              <a:ext uri="{FF2B5EF4-FFF2-40B4-BE49-F238E27FC236}">
                <a16:creationId xmlns:a16="http://schemas.microsoft.com/office/drawing/2014/main" id="{1A9FB7B8-4B84-BF74-CA88-E92E0218C0B9}"/>
              </a:ext>
            </a:extLst>
          </p:cNvPr>
          <p:cNvSpPr>
            <a:spLocks noGrp="1"/>
          </p:cNvSpPr>
          <p:nvPr>
            <p:ph type="dt" sz="half" idx="19"/>
          </p:nvPr>
        </p:nvSpPr>
        <p:spPr/>
        <p:txBody>
          <a:bodyPr/>
          <a:lstStyle/>
          <a:p>
            <a:fld id="{697048AA-D19A-41A8-B52A-9613122B3C69}" type="datetime1">
              <a:rPr lang="nb-NO" noProof="0" smtClean="0"/>
              <a:t>16.05.2024</a:t>
            </a:fld>
            <a:endParaRPr lang="nb-NO" noProof="0" dirty="0"/>
          </a:p>
        </p:txBody>
      </p:sp>
      <p:sp>
        <p:nvSpPr>
          <p:cNvPr id="10" name="Footer Placeholder 9">
            <a:extLst>
              <a:ext uri="{FF2B5EF4-FFF2-40B4-BE49-F238E27FC236}">
                <a16:creationId xmlns:a16="http://schemas.microsoft.com/office/drawing/2014/main" id="{43E57C31-3AA7-C9CE-75BC-7624D420BECC}"/>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13" name="Slide Number Placeholder 12">
            <a:extLst>
              <a:ext uri="{FF2B5EF4-FFF2-40B4-BE49-F238E27FC236}">
                <a16:creationId xmlns:a16="http://schemas.microsoft.com/office/drawing/2014/main" id="{43EC480E-E4C0-6E98-BF77-ADEBE1B845E4}"/>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2" name="Text Placeholder 9">
            <a:extLst>
              <a:ext uri="{FF2B5EF4-FFF2-40B4-BE49-F238E27FC236}">
                <a16:creationId xmlns:a16="http://schemas.microsoft.com/office/drawing/2014/main" id="{FCDC182E-DDEA-8BD2-E8E5-E561B354DB23}"/>
              </a:ext>
            </a:extLst>
          </p:cNvPr>
          <p:cNvSpPr>
            <a:spLocks noGrp="1"/>
          </p:cNvSpPr>
          <p:nvPr>
            <p:ph type="body" sz="quarter" idx="22" hasCustomPrompt="1"/>
          </p:nvPr>
        </p:nvSpPr>
        <p:spPr>
          <a:xfrm>
            <a:off x="16737304"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14" name="Text Placeholder 9">
            <a:extLst>
              <a:ext uri="{FF2B5EF4-FFF2-40B4-BE49-F238E27FC236}">
                <a16:creationId xmlns:a16="http://schemas.microsoft.com/office/drawing/2014/main" id="{03962E5E-BFCD-8ECD-CB94-B64725D358D8}"/>
              </a:ext>
            </a:extLst>
          </p:cNvPr>
          <p:cNvSpPr>
            <a:spLocks noGrp="1"/>
          </p:cNvSpPr>
          <p:nvPr>
            <p:ph type="body" sz="quarter" idx="23" hasCustomPrompt="1"/>
          </p:nvPr>
        </p:nvSpPr>
        <p:spPr>
          <a:xfrm>
            <a:off x="9134342" y="4957816"/>
            <a:ext cx="5400675" cy="377026"/>
          </a:xfrm>
          <a:prstGeom prst="rect">
            <a:avLst/>
          </a:prstGeom>
        </p:spPr>
        <p:txBody>
          <a:bodyPr/>
          <a:lstStyle>
            <a:lvl1pPr marL="0" indent="0">
              <a:lnSpc>
                <a:spcPct val="100000"/>
              </a:lnSpc>
              <a:spcBef>
                <a:spcPts val="0"/>
              </a:spcBef>
              <a:spcAft>
                <a:spcPts val="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100000"/>
              </a:lnSpc>
              <a:spcBef>
                <a:spcPts val="0"/>
              </a:spcBef>
              <a:spcAft>
                <a:spcPts val="0"/>
              </a:spcAft>
              <a:buClrTx/>
              <a:buSzTx/>
              <a:buFont typeface="Arial" panose="020B0604020202020204" pitchFamily="34" charset="0"/>
              <a:buNone/>
              <a:tabLst/>
              <a:defRPr/>
            </a:pPr>
            <a:r>
              <a:rPr lang="nb-NO" noProof="0" dirty="0"/>
              <a:t>Her er det plass til </a:t>
            </a:r>
            <a:r>
              <a:rPr lang="nb-NO" noProof="0" dirty="0" err="1"/>
              <a:t>faktatittel</a:t>
            </a:r>
            <a:r>
              <a:rPr lang="nb-NO" noProof="0" dirty="0"/>
              <a:t> som kan gå over to linjer</a:t>
            </a:r>
          </a:p>
          <a:p>
            <a:pPr lvl="0"/>
            <a:endParaRPr lang="nb-NO" noProof="0" dirty="0"/>
          </a:p>
        </p:txBody>
      </p:sp>
      <p:sp>
        <p:nvSpPr>
          <p:cNvPr id="5" name="addin_colorlist" hidden="1">
            <a:extLst>
              <a:ext uri="{FF2B5EF4-FFF2-40B4-BE49-F238E27FC236}">
                <a16:creationId xmlns:a16="http://schemas.microsoft.com/office/drawing/2014/main" id="{E63328A0-8326-26AD-0F5C-1C3709ED80B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7FF78853-B9C4-5EED-5E51-DC8A71624D00}"/>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2510155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6A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E8BE9DBF-2148-4CAC-83BF-055A34170635}"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3" name="addin_colorlist" hidden="1">
            <a:extLst>
              <a:ext uri="{FF2B5EF4-FFF2-40B4-BE49-F238E27FC236}">
                <a16:creationId xmlns:a16="http://schemas.microsoft.com/office/drawing/2014/main" id="{81DBD636-F0D6-C933-F03A-6BDD4B53B2E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C214C28C-B2F8-9F43-3AD2-1B864043ABEB}"/>
              </a:ext>
            </a:extLst>
          </p:cNvPr>
          <p:cNvSpPr>
            <a:spLocks noGrp="1"/>
          </p:cNvSpPr>
          <p:nvPr>
            <p:ph type="ctrTitle" hasCustomPrompt="1"/>
          </p:nvPr>
        </p:nvSpPr>
        <p:spPr>
          <a:xfrm>
            <a:off x="756092" y="2051583"/>
            <a:ext cx="1008126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 name="Text Placeholder 9">
            <a:extLst>
              <a:ext uri="{FF2B5EF4-FFF2-40B4-BE49-F238E27FC236}">
                <a16:creationId xmlns:a16="http://schemas.microsoft.com/office/drawing/2014/main" id="{AB439903-5BC9-16DF-DF97-FB14C289E234}"/>
              </a:ext>
            </a:extLst>
          </p:cNvPr>
          <p:cNvSpPr>
            <a:spLocks noGrp="1"/>
          </p:cNvSpPr>
          <p:nvPr>
            <p:ph type="body" sz="quarter" idx="15" hasCustomPrompt="1"/>
          </p:nvPr>
        </p:nvSpPr>
        <p:spPr>
          <a:xfrm>
            <a:off x="756092" y="4264412"/>
            <a:ext cx="10081260" cy="3033279"/>
          </a:xfrm>
          <a:prstGeom prst="rect">
            <a:avLst/>
          </a:prstGeom>
        </p:spPr>
        <p:txBody>
          <a:bodyPr/>
          <a:lstStyle>
            <a:lvl1pPr marL="0" indent="0">
              <a:lnSpc>
                <a:spcPct val="98000"/>
              </a:lnSpc>
              <a:spcBef>
                <a:spcPts val="0"/>
              </a:spcBef>
              <a:spcAft>
                <a:spcPts val="3200"/>
              </a:spcAft>
              <a:buNone/>
              <a:defRPr sz="2500" kern="12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Text Placeholder 8">
            <a:extLst>
              <a:ext uri="{FF2B5EF4-FFF2-40B4-BE49-F238E27FC236}">
                <a16:creationId xmlns:a16="http://schemas.microsoft.com/office/drawing/2014/main" id="{559DE05E-6709-2717-D686-2544B1D84362}"/>
              </a:ext>
            </a:extLst>
          </p:cNvPr>
          <p:cNvSpPr>
            <a:spLocks noGrp="1"/>
          </p:cNvSpPr>
          <p:nvPr>
            <p:ph type="body" sz="quarter" idx="23"/>
          </p:nvPr>
        </p:nvSpPr>
        <p:spPr>
          <a:xfrm>
            <a:off x="756092" y="7429046"/>
            <a:ext cx="10081260" cy="3678466"/>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Tree>
    <p:extLst>
      <p:ext uri="{BB962C8B-B14F-4D97-AF65-F5344CB8AC3E}">
        <p14:creationId xmlns:p14="http://schemas.microsoft.com/office/powerpoint/2010/main" val="36263383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6B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15442977-99ED-44E0-A3E0-A83404E24930}"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3" name="Title 1">
            <a:extLst>
              <a:ext uri="{FF2B5EF4-FFF2-40B4-BE49-F238E27FC236}">
                <a16:creationId xmlns:a16="http://schemas.microsoft.com/office/drawing/2014/main" id="{56F63BDE-F9FC-8076-C868-3083ACDD2C11}"/>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E70095CA-F5A0-C912-EFE4-F48E163E370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3433936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6C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90EB7150-902C-41C5-BA2B-B3025F2C46F7}"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addin_colorlist" hidden="1">
            <a:extLst>
              <a:ext uri="{FF2B5EF4-FFF2-40B4-BE49-F238E27FC236}">
                <a16:creationId xmlns:a16="http://schemas.microsoft.com/office/drawing/2014/main" id="{E5A24324-7470-FFF5-E8EE-65760CFE5FC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9">
            <a:extLst>
              <a:ext uri="{FF2B5EF4-FFF2-40B4-BE49-F238E27FC236}">
                <a16:creationId xmlns:a16="http://schemas.microsoft.com/office/drawing/2014/main" id="{2BDF2146-8B23-01EA-46B4-BAED94DCBC84}"/>
              </a:ext>
            </a:extLst>
          </p:cNvPr>
          <p:cNvSpPr>
            <a:spLocks noGrp="1"/>
          </p:cNvSpPr>
          <p:nvPr>
            <p:ph type="body" sz="quarter" idx="15" hasCustomPrompt="1"/>
          </p:nvPr>
        </p:nvSpPr>
        <p:spPr>
          <a:xfrm>
            <a:off x="760727" y="4267297"/>
            <a:ext cx="7200900" cy="4320540"/>
          </a:xfrm>
          <a:prstGeom prst="rect">
            <a:avLst/>
          </a:prstGeom>
        </p:spPr>
        <p:txBody>
          <a:bodyPr/>
          <a:lstStyle>
            <a:lvl1pPr marL="0" indent="0">
              <a:lnSpc>
                <a:spcPct val="98000"/>
              </a:lnSpc>
              <a:spcBef>
                <a:spcPts val="0"/>
              </a:spcBef>
              <a:spcAft>
                <a:spcPts val="320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9" name="Text Placeholder 9">
            <a:extLst>
              <a:ext uri="{FF2B5EF4-FFF2-40B4-BE49-F238E27FC236}">
                <a16:creationId xmlns:a16="http://schemas.microsoft.com/office/drawing/2014/main" id="{BE64BD10-66A6-062E-ADEF-0DE50D7A30BF}"/>
              </a:ext>
            </a:extLst>
          </p:cNvPr>
          <p:cNvSpPr>
            <a:spLocks noGrp="1"/>
          </p:cNvSpPr>
          <p:nvPr>
            <p:ph type="body" sz="quarter" idx="18" hasCustomPrompt="1"/>
          </p:nvPr>
        </p:nvSpPr>
        <p:spPr>
          <a:xfrm>
            <a:off x="760727" y="3439983"/>
            <a:ext cx="720090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10" name="Text Placeholder 9">
            <a:extLst>
              <a:ext uri="{FF2B5EF4-FFF2-40B4-BE49-F238E27FC236}">
                <a16:creationId xmlns:a16="http://schemas.microsoft.com/office/drawing/2014/main" id="{764ECB0B-A2D4-A747-C54C-150BEA317F86}"/>
              </a:ext>
            </a:extLst>
          </p:cNvPr>
          <p:cNvSpPr>
            <a:spLocks noGrp="1"/>
          </p:cNvSpPr>
          <p:nvPr>
            <p:ph type="body" sz="quarter" idx="21" hasCustomPrompt="1"/>
          </p:nvPr>
        </p:nvSpPr>
        <p:spPr>
          <a:xfrm>
            <a:off x="760727" y="238487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Tree>
    <p:extLst>
      <p:ext uri="{BB962C8B-B14F-4D97-AF65-F5344CB8AC3E}">
        <p14:creationId xmlns:p14="http://schemas.microsoft.com/office/powerpoint/2010/main" val="902686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D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C062A300-EFA2-700C-01B9-9E0EFF5221C2}"/>
              </a:ext>
            </a:extLst>
          </p:cNvPr>
          <p:cNvSpPr>
            <a:spLocks noGrp="1"/>
          </p:cNvSpPr>
          <p:nvPr>
            <p:ph type="body" sz="quarter" idx="15" hasCustomPrompt="1"/>
          </p:nvPr>
        </p:nvSpPr>
        <p:spPr>
          <a:xfrm>
            <a:off x="12575365" y="2051583"/>
            <a:ext cx="11048323" cy="2480661"/>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2575366" y="5336520"/>
            <a:ext cx="11048323" cy="608713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14BD6BB4-F88D-FF8E-E050-364A69220EB3}"/>
              </a:ext>
            </a:extLst>
          </p:cNvPr>
          <p:cNvSpPr>
            <a:spLocks noGrp="1"/>
          </p:cNvSpPr>
          <p:nvPr>
            <p:ph type="dt" sz="half" idx="21"/>
          </p:nvPr>
        </p:nvSpPr>
        <p:spPr/>
        <p:txBody>
          <a:bodyPr/>
          <a:lstStyle/>
          <a:p>
            <a:fld id="{E689BFB2-A2C1-42B0-85CA-5B103353522F}"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98EA10C7-C95A-DD61-30ED-FDBE3D2CADC7}"/>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31E4DE4B-19BF-9405-151F-D220A6C10FC4}"/>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5" name="addin_colorlist" hidden="1">
            <a:extLst>
              <a:ext uri="{FF2B5EF4-FFF2-40B4-BE49-F238E27FC236}">
                <a16:creationId xmlns:a16="http://schemas.microsoft.com/office/drawing/2014/main" id="{7196379D-7154-0E87-9475-47CA6FB74FD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3CD64FE9-2F85-F10B-20A3-97AF8E275649}"/>
              </a:ext>
            </a:extLst>
          </p:cNvPr>
          <p:cNvSpPr>
            <a:spLocks noGrp="1"/>
          </p:cNvSpPr>
          <p:nvPr>
            <p:ph type="ctrTitle" hasCustomPrompt="1"/>
          </p:nvPr>
        </p:nvSpPr>
        <p:spPr>
          <a:xfrm>
            <a:off x="756093" y="2051583"/>
            <a:ext cx="11048324"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9" name="Text Placeholder 16">
            <a:extLst>
              <a:ext uri="{FF2B5EF4-FFF2-40B4-BE49-F238E27FC236}">
                <a16:creationId xmlns:a16="http://schemas.microsoft.com/office/drawing/2014/main" id="{1D5AD328-4900-BE5F-997D-4BE334EB97CB}"/>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11" name="Text Placeholder 16">
            <a:extLst>
              <a:ext uri="{FF2B5EF4-FFF2-40B4-BE49-F238E27FC236}">
                <a16:creationId xmlns:a16="http://schemas.microsoft.com/office/drawing/2014/main" id="{849314D8-707A-3670-3419-FF06875DB0CA}"/>
              </a:ext>
            </a:extLst>
          </p:cNvPr>
          <p:cNvSpPr>
            <a:spLocks noGrp="1"/>
          </p:cNvSpPr>
          <p:nvPr>
            <p:ph type="body" sz="quarter" idx="24"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3253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C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spc="0" baseline="0"/>
            </a:lvl1pPr>
          </a:lstStyle>
          <a:p>
            <a:fld id="{D7D0F145-9AB4-4399-AB57-F6DCD6EF6FA8}" type="datetime1">
              <a:rPr lang="nb-NO" smtClean="0"/>
              <a:t>16.05.2024</a:t>
            </a:fld>
            <a:endParaRPr lang="nb-NO"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spc="0" baseline="0"/>
            </a:lvl1pPr>
          </a:lstStyle>
          <a:p>
            <a:r>
              <a:rPr lang="nb-NO"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spc="0" baseline="0"/>
            </a:lvl1pPr>
          </a:lstStyle>
          <a:p>
            <a:fld id="{36F4D1B9-59DF-4B5C-8440-F23B9F46A364}" type="slidenum">
              <a:rPr lang="nb-NO" smtClean="0"/>
              <a:pPr/>
              <a:t>‹#›</a:t>
            </a:fld>
            <a:endParaRPr lang="nb-NO"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spc="0" baseline="0" noProof="0" dirty="0"/>
          </a:p>
        </p:txBody>
      </p:sp>
      <p:sp>
        <p:nvSpPr>
          <p:cNvPr id="8" name="addin_colorlist" hidden="1">
            <a:extLst>
              <a:ext uri="{FF2B5EF4-FFF2-40B4-BE49-F238E27FC236}">
                <a16:creationId xmlns:a16="http://schemas.microsoft.com/office/drawing/2014/main" id="{F8B2A05B-49B5-AD47-10A5-8505359C2AF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0034E343-550B-3FB4-18B2-1D6D3873B7C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A28F085E-31B0-E30F-46FB-D9C2189CB11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0F6F5578-8D15-C55C-8321-74ED213E26B4}"/>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5D46C675-10EF-07CC-615B-88A14447DF9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A14CF774-1BF3-55C9-955C-75A0B0829075}"/>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20" name="Title 1">
            <a:extLst>
              <a:ext uri="{FF2B5EF4-FFF2-40B4-BE49-F238E27FC236}">
                <a16:creationId xmlns:a16="http://schemas.microsoft.com/office/drawing/2014/main" id="{417ABF60-3828-D7B1-5F83-51E0F6131E83}"/>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Text Placeholder 9">
            <a:extLst>
              <a:ext uri="{FF2B5EF4-FFF2-40B4-BE49-F238E27FC236}">
                <a16:creationId xmlns:a16="http://schemas.microsoft.com/office/drawing/2014/main" id="{1CAE64E7-18D7-957B-DC15-1D8617B3C2C5}"/>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4062518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6E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Text Placeholder 9">
            <a:extLst>
              <a:ext uri="{FF2B5EF4-FFF2-40B4-BE49-F238E27FC236}">
                <a16:creationId xmlns:a16="http://schemas.microsoft.com/office/drawing/2014/main" id="{C062A300-EFA2-700C-01B9-9E0EFF5221C2}"/>
              </a:ext>
            </a:extLst>
          </p:cNvPr>
          <p:cNvSpPr>
            <a:spLocks noGrp="1"/>
          </p:cNvSpPr>
          <p:nvPr>
            <p:ph type="body" sz="quarter" idx="15" hasCustomPrompt="1"/>
          </p:nvPr>
        </p:nvSpPr>
        <p:spPr>
          <a:xfrm>
            <a:off x="756093" y="1905000"/>
            <a:ext cx="11048323" cy="2627244"/>
          </a:xfrm>
          <a:prstGeom prst="rect">
            <a:avLst/>
          </a:prstGeom>
        </p:spPr>
        <p:txBody>
          <a:bodyPr/>
          <a:lstStyle>
            <a:lvl1pPr marL="0" indent="0">
              <a:lnSpc>
                <a:spcPct val="98000"/>
              </a:lnSpc>
              <a:spcBef>
                <a:spcPts val="0"/>
              </a:spcBef>
              <a:spcAft>
                <a:spcPts val="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6259174" y="1939855"/>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AFDA2A8D-AA1F-29E2-1305-94352C1E7058}"/>
              </a:ext>
            </a:extLst>
          </p:cNvPr>
          <p:cNvSpPr>
            <a:spLocks noGrp="1"/>
          </p:cNvSpPr>
          <p:nvPr>
            <p:ph type="dt" sz="half" idx="21"/>
          </p:nvPr>
        </p:nvSpPr>
        <p:spPr/>
        <p:txBody>
          <a:bodyPr/>
          <a:lstStyle>
            <a:lvl1pPr>
              <a:defRPr baseline="0"/>
            </a:lvl1pPr>
          </a:lstStyle>
          <a:p>
            <a:fld id="{388E7B7F-A823-4BEE-AB5D-0761B5AAC3EF}" type="datetime1">
              <a:rPr lang="nb-NO" noProof="0" smtClean="0"/>
              <a:t>16.05.2024</a:t>
            </a:fld>
            <a:endParaRPr lang="nb-NO" noProof="0" dirty="0"/>
          </a:p>
        </p:txBody>
      </p:sp>
      <p:sp>
        <p:nvSpPr>
          <p:cNvPr id="3" name="Footer Placeholder 2">
            <a:extLst>
              <a:ext uri="{FF2B5EF4-FFF2-40B4-BE49-F238E27FC236}">
                <a16:creationId xmlns:a16="http://schemas.microsoft.com/office/drawing/2014/main" id="{FC24A474-4B81-903B-BC54-A6B7C99872DF}"/>
              </a:ext>
            </a:extLst>
          </p:cNvPr>
          <p:cNvSpPr>
            <a:spLocks noGrp="1"/>
          </p:cNvSpPr>
          <p:nvPr>
            <p:ph type="ftr" sz="quarter" idx="22"/>
          </p:nvPr>
        </p:nvSpPr>
        <p:spPr/>
        <p:txBody>
          <a:bodyPr/>
          <a:lstStyle>
            <a:lvl1pPr>
              <a:defRPr baseline="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3C353EB1-0A03-8593-E1B9-67A699F531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AA3CEBD3-D184-4FBA-816D-532ABEED913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EB6B29B3-0B61-26ED-E21A-5E6579FB3B63}"/>
              </a:ext>
            </a:extLst>
          </p:cNvPr>
          <p:cNvSpPr>
            <a:spLocks noGrp="1"/>
          </p:cNvSpPr>
          <p:nvPr>
            <p:ph type="body" sz="quarter" idx="18"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8" name="Text Placeholder 16">
            <a:extLst>
              <a:ext uri="{FF2B5EF4-FFF2-40B4-BE49-F238E27FC236}">
                <a16:creationId xmlns:a16="http://schemas.microsoft.com/office/drawing/2014/main" id="{4883290B-3F0D-705D-F38B-FE9CEDF85FAA}"/>
              </a:ext>
            </a:extLst>
          </p:cNvPr>
          <p:cNvSpPr>
            <a:spLocks noGrp="1"/>
          </p:cNvSpPr>
          <p:nvPr>
            <p:ph type="body" sz="quarter" idx="23" hasCustomPrompt="1"/>
          </p:nvPr>
        </p:nvSpPr>
        <p:spPr>
          <a:xfrm>
            <a:off x="16259174" y="11458505"/>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04343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7A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4" name="Picture Placeholder 13">
            <a:extLst>
              <a:ext uri="{FF2B5EF4-FFF2-40B4-BE49-F238E27FC236}">
                <a16:creationId xmlns:a16="http://schemas.microsoft.com/office/drawing/2014/main" id="{DFC7E142-B47D-80A5-0BA2-2286EFF50AEC}"/>
              </a:ext>
            </a:extLst>
          </p:cNvPr>
          <p:cNvSpPr>
            <a:spLocks noGrp="1"/>
          </p:cNvSpPr>
          <p:nvPr>
            <p:ph type="pic" sz="quarter" idx="17"/>
          </p:nvPr>
        </p:nvSpPr>
        <p:spPr>
          <a:xfrm>
            <a:off x="12575367" y="1908953"/>
            <a:ext cx="11807043" cy="11807047"/>
          </a:xfrm>
          <a:custGeom>
            <a:avLst/>
            <a:gdLst>
              <a:gd name="connsiteX0" fmla="*/ 1117518 w 11807043"/>
              <a:gd name="connsiteY0" fmla="*/ 42 h 11807047"/>
              <a:gd name="connsiteX1" fmla="*/ 4308327 w 11807043"/>
              <a:gd name="connsiteY1" fmla="*/ 43 h 11807047"/>
              <a:gd name="connsiteX2" fmla="*/ 5373133 w 11807043"/>
              <a:gd name="connsiteY2" fmla="*/ 778408 h 11807047"/>
              <a:gd name="connsiteX3" fmla="*/ 6587481 w 11807043"/>
              <a:gd name="connsiteY3" fmla="*/ 4598159 h 11807047"/>
              <a:gd name="connsiteX4" fmla="*/ 7209065 w 11807043"/>
              <a:gd name="connsiteY4" fmla="*/ 5219769 h 11807047"/>
              <a:gd name="connsiteX5" fmla="*/ 8410793 w 11807043"/>
              <a:gd name="connsiteY5" fmla="*/ 4598159 h 11807047"/>
              <a:gd name="connsiteX6" fmla="*/ 9625141 w 11807043"/>
              <a:gd name="connsiteY6" fmla="*/ 778408 h 11807047"/>
              <a:gd name="connsiteX7" fmla="*/ 9841349 w 11807043"/>
              <a:gd name="connsiteY7" fmla="*/ 391028 h 11807047"/>
              <a:gd name="connsiteX8" fmla="*/ 11416029 w 11807043"/>
              <a:gd name="connsiteY8" fmla="*/ 268507 h 11807047"/>
              <a:gd name="connsiteX9" fmla="*/ 11538545 w 11807043"/>
              <a:gd name="connsiteY9" fmla="*/ 1843258 h 11807047"/>
              <a:gd name="connsiteX10" fmla="*/ 9962061 w 11807043"/>
              <a:gd name="connsiteY10" fmla="*/ 3686465 h 11807047"/>
              <a:gd name="connsiteX11" fmla="*/ 9783699 w 11807043"/>
              <a:gd name="connsiteY11" fmla="*/ 4619780 h 11807047"/>
              <a:gd name="connsiteX12" fmla="*/ 11745737 w 11807043"/>
              <a:gd name="connsiteY12" fmla="*/ 10327789 h 11807047"/>
              <a:gd name="connsiteX13" fmla="*/ 11807009 w 11807043"/>
              <a:gd name="connsiteY13" fmla="*/ 10689948 h 11807047"/>
              <a:gd name="connsiteX14" fmla="*/ 10689947 w 11807043"/>
              <a:gd name="connsiteY14" fmla="*/ 11807047 h 11807047"/>
              <a:gd name="connsiteX15" fmla="*/ 4308327 w 11807043"/>
              <a:gd name="connsiteY15" fmla="*/ 11807047 h 11807047"/>
              <a:gd name="connsiteX16" fmla="*/ 3519185 w 11807043"/>
              <a:gd name="connsiteY16" fmla="*/ 11479129 h 11807047"/>
              <a:gd name="connsiteX17" fmla="*/ 326570 w 11807043"/>
              <a:gd name="connsiteY17" fmla="*/ 8289994 h 11807047"/>
              <a:gd name="connsiteX18" fmla="*/ 319364 w 11807043"/>
              <a:gd name="connsiteY18" fmla="*/ 6718844 h 11807047"/>
              <a:gd name="connsiteX19" fmla="*/ 1899448 w 11807043"/>
              <a:gd name="connsiteY19" fmla="*/ 6702632 h 11807047"/>
              <a:gd name="connsiteX20" fmla="*/ 3526383 w 11807043"/>
              <a:gd name="connsiteY20" fmla="*/ 8297193 h 11807047"/>
              <a:gd name="connsiteX21" fmla="*/ 5095667 w 11807043"/>
              <a:gd name="connsiteY21" fmla="*/ 8291798 h 11807047"/>
              <a:gd name="connsiteX22" fmla="*/ 5101075 w 11807043"/>
              <a:gd name="connsiteY22" fmla="*/ 6711646 h 11807047"/>
              <a:gd name="connsiteX23" fmla="*/ 324770 w 11807043"/>
              <a:gd name="connsiteY23" fmla="*/ 1904515 h 11807047"/>
              <a:gd name="connsiteX24" fmla="*/ 464 w 11807043"/>
              <a:gd name="connsiteY24" fmla="*/ 1117140 h 11807047"/>
              <a:gd name="connsiteX25" fmla="*/ 1117518 w 11807043"/>
              <a:gd name="connsiteY25" fmla="*/ 42 h 1180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07043" h="11807047">
                <a:moveTo>
                  <a:pt x="1117518" y="42"/>
                </a:moveTo>
                <a:lnTo>
                  <a:pt x="4308327" y="43"/>
                </a:lnTo>
                <a:cubicBezTo>
                  <a:pt x="4794789" y="43"/>
                  <a:pt x="5225393" y="315352"/>
                  <a:pt x="5373133" y="778408"/>
                </a:cubicBezTo>
                <a:lnTo>
                  <a:pt x="6587481" y="4598159"/>
                </a:lnTo>
                <a:cubicBezTo>
                  <a:pt x="6681163" y="4893653"/>
                  <a:pt x="6913585" y="5126087"/>
                  <a:pt x="7209065" y="5219769"/>
                </a:cubicBezTo>
                <a:cubicBezTo>
                  <a:pt x="7711741" y="5380129"/>
                  <a:pt x="8250445" y="5102663"/>
                  <a:pt x="8410793" y="4598159"/>
                </a:cubicBezTo>
                <a:lnTo>
                  <a:pt x="9625141" y="778408"/>
                </a:lnTo>
                <a:cubicBezTo>
                  <a:pt x="9670185" y="636068"/>
                  <a:pt x="9744049" y="504539"/>
                  <a:pt x="9841349" y="391028"/>
                </a:cubicBezTo>
                <a:cubicBezTo>
                  <a:pt x="10243133" y="-77433"/>
                  <a:pt x="10947595" y="-133288"/>
                  <a:pt x="11416029" y="268507"/>
                </a:cubicBezTo>
                <a:cubicBezTo>
                  <a:pt x="11884477" y="670303"/>
                  <a:pt x="11940325" y="1374797"/>
                  <a:pt x="11538545" y="1843258"/>
                </a:cubicBezTo>
                <a:lnTo>
                  <a:pt x="9962061" y="3686465"/>
                </a:lnTo>
                <a:cubicBezTo>
                  <a:pt x="9742261" y="3944125"/>
                  <a:pt x="9675593" y="4299073"/>
                  <a:pt x="9783699" y="4619780"/>
                </a:cubicBezTo>
                <a:lnTo>
                  <a:pt x="11745737" y="10327789"/>
                </a:lnTo>
                <a:cubicBezTo>
                  <a:pt x="11787177" y="10443105"/>
                  <a:pt x="11807009" y="10565631"/>
                  <a:pt x="11807009" y="10689948"/>
                </a:cubicBezTo>
                <a:cubicBezTo>
                  <a:pt x="11807009" y="11306161"/>
                  <a:pt x="11306135" y="11807047"/>
                  <a:pt x="10689947" y="11807047"/>
                </a:cubicBezTo>
                <a:lnTo>
                  <a:pt x="4308327" y="11807047"/>
                </a:lnTo>
                <a:cubicBezTo>
                  <a:pt x="4012846" y="11807047"/>
                  <a:pt x="3728182" y="11688126"/>
                  <a:pt x="3519185" y="11479129"/>
                </a:cubicBezTo>
                <a:lnTo>
                  <a:pt x="326570" y="8289994"/>
                </a:lnTo>
                <a:cubicBezTo>
                  <a:pt x="-105837" y="7857565"/>
                  <a:pt x="-109440" y="7156683"/>
                  <a:pt x="319364" y="6718844"/>
                </a:cubicBezTo>
                <a:cubicBezTo>
                  <a:pt x="751773" y="6277414"/>
                  <a:pt x="1459845" y="6270202"/>
                  <a:pt x="1899448" y="6702632"/>
                </a:cubicBezTo>
                <a:lnTo>
                  <a:pt x="3526383" y="8297193"/>
                </a:lnTo>
                <a:cubicBezTo>
                  <a:pt x="3962406" y="8724215"/>
                  <a:pt x="4661459" y="8722411"/>
                  <a:pt x="5095667" y="8291798"/>
                </a:cubicBezTo>
                <a:cubicBezTo>
                  <a:pt x="5533481" y="7855762"/>
                  <a:pt x="5535281" y="7149472"/>
                  <a:pt x="5101075" y="6711646"/>
                </a:cubicBezTo>
                <a:lnTo>
                  <a:pt x="324770" y="1904515"/>
                </a:lnTo>
                <a:cubicBezTo>
                  <a:pt x="117574" y="1695505"/>
                  <a:pt x="464" y="1412631"/>
                  <a:pt x="464" y="1117140"/>
                </a:cubicBezTo>
                <a:cubicBezTo>
                  <a:pt x="464" y="500935"/>
                  <a:pt x="501336" y="42"/>
                  <a:pt x="1117518" y="42"/>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EE0E90AF-803D-2453-4234-AADB1F6230C7}"/>
              </a:ext>
            </a:extLst>
          </p:cNvPr>
          <p:cNvSpPr>
            <a:spLocks noGrp="1"/>
          </p:cNvSpPr>
          <p:nvPr>
            <p:ph type="dt" sz="half" idx="18"/>
          </p:nvPr>
        </p:nvSpPr>
        <p:spPr/>
        <p:txBody>
          <a:bodyPr/>
          <a:lstStyle/>
          <a:p>
            <a:fld id="{1F7AD91D-B3F1-4800-83B9-5081B903C3A6}"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EE4316C0-5D47-7827-4A8A-8B1CA5DE7BBC}"/>
              </a:ext>
            </a:extLst>
          </p:cNvPr>
          <p:cNvSpPr>
            <a:spLocks noGrp="1"/>
          </p:cNvSpPr>
          <p:nvPr>
            <p:ph type="ftr" sz="quarter" idx="19"/>
          </p:nvPr>
        </p:nvSpPr>
        <p:spPr/>
        <p:txBody>
          <a:body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07B6FB0F-3580-E252-274A-C18F8775FFC5}"/>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0949CA3B-FF86-007D-F8D2-FBAA5013A12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56BD3ACE-A274-4946-2A6E-7CDF2C8FF6AC}"/>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4210365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7B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8" name="Picture Placeholder 7">
            <a:extLst>
              <a:ext uri="{FF2B5EF4-FFF2-40B4-BE49-F238E27FC236}">
                <a16:creationId xmlns:a16="http://schemas.microsoft.com/office/drawing/2014/main" id="{9858AD98-FA54-0C0C-61DF-81D51EE7B213}"/>
              </a:ext>
            </a:extLst>
          </p:cNvPr>
          <p:cNvSpPr>
            <a:spLocks noGrp="1"/>
          </p:cNvSpPr>
          <p:nvPr>
            <p:ph type="pic" sz="quarter" idx="17"/>
          </p:nvPr>
        </p:nvSpPr>
        <p:spPr>
          <a:xfrm>
            <a:off x="12575367" y="1908953"/>
            <a:ext cx="11807045" cy="11807042"/>
          </a:xfrm>
          <a:custGeom>
            <a:avLst/>
            <a:gdLst>
              <a:gd name="connsiteX0" fmla="*/ 10696777 w 11807045"/>
              <a:gd name="connsiteY0" fmla="*/ 24 h 11807042"/>
              <a:gd name="connsiteX1" fmla="*/ 11028529 w 11807045"/>
              <a:gd name="connsiteY1" fmla="*/ 53002 h 11807042"/>
              <a:gd name="connsiteX2" fmla="*/ 11807045 w 11807045"/>
              <a:gd name="connsiteY2" fmla="*/ 1116830 h 11807042"/>
              <a:gd name="connsiteX3" fmla="*/ 11807045 w 11807045"/>
              <a:gd name="connsiteY3" fmla="*/ 4307236 h 11807042"/>
              <a:gd name="connsiteX4" fmla="*/ 11807045 w 11807045"/>
              <a:gd name="connsiteY4" fmla="*/ 10689135 h 11807042"/>
              <a:gd name="connsiteX5" fmla="*/ 10690405 w 11807045"/>
              <a:gd name="connsiteY5" fmla="*/ 11805726 h 11807042"/>
              <a:gd name="connsiteX6" fmla="*/ 4308251 w 11807045"/>
              <a:gd name="connsiteY6" fmla="*/ 11805726 h 11807042"/>
              <a:gd name="connsiteX7" fmla="*/ 3191621 w 11807045"/>
              <a:gd name="connsiteY7" fmla="*/ 10689135 h 11807042"/>
              <a:gd name="connsiteX8" fmla="*/ 3459743 w 11807045"/>
              <a:gd name="connsiteY8" fmla="*/ 9963408 h 11807042"/>
              <a:gd name="connsiteX9" fmla="*/ 5036161 w 11807045"/>
              <a:gd name="connsiteY9" fmla="*/ 8121089 h 11807042"/>
              <a:gd name="connsiteX10" fmla="*/ 4930633 w 11807045"/>
              <a:gd name="connsiteY10" fmla="*/ 6771925 h 11807042"/>
              <a:gd name="connsiteX11" fmla="*/ 3581419 w 11807045"/>
              <a:gd name="connsiteY11" fmla="*/ 6877439 h 11807042"/>
              <a:gd name="connsiteX12" fmla="*/ 3396213 w 11807045"/>
              <a:gd name="connsiteY12" fmla="*/ 7209078 h 11807042"/>
              <a:gd name="connsiteX13" fmla="*/ 2181586 w 11807045"/>
              <a:gd name="connsiteY13" fmla="*/ 11028314 h 11807042"/>
              <a:gd name="connsiteX14" fmla="*/ 778522 w 11807045"/>
              <a:gd name="connsiteY14" fmla="*/ 11754042 h 11807042"/>
              <a:gd name="connsiteX15" fmla="*/ 14416 w 11807045"/>
              <a:gd name="connsiteY15" fmla="*/ 10869299 h 11807042"/>
              <a:gd name="connsiteX16" fmla="*/ 0 w 11807045"/>
              <a:gd name="connsiteY16" fmla="*/ 10690225 h 11807042"/>
              <a:gd name="connsiteX17" fmla="*/ 0 w 11807045"/>
              <a:gd name="connsiteY17" fmla="*/ 1117890 h 11807042"/>
              <a:gd name="connsiteX18" fmla="*/ 5951 w 11807045"/>
              <a:gd name="connsiteY18" fmla="*/ 1003680 h 11807042"/>
              <a:gd name="connsiteX19" fmla="*/ 1117712 w 11807045"/>
              <a:gd name="connsiteY19" fmla="*/ 240 h 11807042"/>
              <a:gd name="connsiteX20" fmla="*/ 1885470 w 11807045"/>
              <a:gd name="connsiteY20" fmla="*/ 306038 h 11807042"/>
              <a:gd name="connsiteX21" fmla="*/ 6840875 w 11807045"/>
              <a:gd name="connsiteY21" fmla="*/ 5001745 h 11807042"/>
              <a:gd name="connsiteX22" fmla="*/ 8194407 w 11807045"/>
              <a:gd name="connsiteY22" fmla="*/ 4965129 h 11807042"/>
              <a:gd name="connsiteX23" fmla="*/ 8411911 w 11807045"/>
              <a:gd name="connsiteY23" fmla="*/ 4597968 h 11807042"/>
              <a:gd name="connsiteX24" fmla="*/ 9625459 w 11807045"/>
              <a:gd name="connsiteY24" fmla="*/ 778731 h 11807042"/>
              <a:gd name="connsiteX25" fmla="*/ 10696777 w 11807045"/>
              <a:gd name="connsiteY25" fmla="*/ 24 h 1180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07045" h="11807042">
                <a:moveTo>
                  <a:pt x="10696777" y="24"/>
                </a:moveTo>
                <a:cubicBezTo>
                  <a:pt x="10806651" y="763"/>
                  <a:pt x="10918291" y="17873"/>
                  <a:pt x="11028529" y="53002"/>
                </a:cubicBezTo>
                <a:cubicBezTo>
                  <a:pt x="11492623" y="200516"/>
                  <a:pt x="11807045" y="631217"/>
                  <a:pt x="11807045" y="1116830"/>
                </a:cubicBezTo>
                <a:lnTo>
                  <a:pt x="11807045" y="4307236"/>
                </a:lnTo>
                <a:lnTo>
                  <a:pt x="11807045" y="10689135"/>
                </a:lnTo>
                <a:cubicBezTo>
                  <a:pt x="11807045" y="11306123"/>
                  <a:pt x="11307417" y="11805726"/>
                  <a:pt x="10690405" y="11805726"/>
                </a:cubicBezTo>
                <a:lnTo>
                  <a:pt x="4308251" y="11805726"/>
                </a:lnTo>
                <a:cubicBezTo>
                  <a:pt x="3691250" y="11805726"/>
                  <a:pt x="3191621" y="11306123"/>
                  <a:pt x="3191621" y="10689135"/>
                </a:cubicBezTo>
                <a:cubicBezTo>
                  <a:pt x="3191621" y="10423184"/>
                  <a:pt x="3286370" y="10165842"/>
                  <a:pt x="3459743" y="9963408"/>
                </a:cubicBezTo>
                <a:lnTo>
                  <a:pt x="5036161" y="8121089"/>
                </a:lnTo>
                <a:cubicBezTo>
                  <a:pt x="5379657" y="7719459"/>
                  <a:pt x="5332289" y="7115408"/>
                  <a:pt x="4930633" y="6771925"/>
                </a:cubicBezTo>
                <a:cubicBezTo>
                  <a:pt x="4528993" y="6428442"/>
                  <a:pt x="3924915" y="6475822"/>
                  <a:pt x="3581419" y="6877439"/>
                </a:cubicBezTo>
                <a:cubicBezTo>
                  <a:pt x="3498503" y="6974346"/>
                  <a:pt x="3434974" y="7087414"/>
                  <a:pt x="3396213" y="7209078"/>
                </a:cubicBezTo>
                <a:lnTo>
                  <a:pt x="2181586" y="11028314"/>
                </a:lnTo>
                <a:cubicBezTo>
                  <a:pt x="1994222" y="11616216"/>
                  <a:pt x="1366455" y="11941392"/>
                  <a:pt x="778522" y="11754042"/>
                </a:cubicBezTo>
                <a:cubicBezTo>
                  <a:pt x="372436" y="11624969"/>
                  <a:pt x="80944" y="11279077"/>
                  <a:pt x="14416" y="10869299"/>
                </a:cubicBezTo>
                <a:lnTo>
                  <a:pt x="0" y="10690225"/>
                </a:lnTo>
                <a:lnTo>
                  <a:pt x="0" y="1117890"/>
                </a:lnTo>
                <a:lnTo>
                  <a:pt x="5951" y="1003680"/>
                </a:lnTo>
                <a:cubicBezTo>
                  <a:pt x="63989" y="440299"/>
                  <a:pt x="539272" y="240"/>
                  <a:pt x="1117712" y="240"/>
                </a:cubicBezTo>
                <a:cubicBezTo>
                  <a:pt x="1403057" y="240"/>
                  <a:pt x="1678720" y="110069"/>
                  <a:pt x="1885470" y="306038"/>
                </a:cubicBezTo>
                <a:lnTo>
                  <a:pt x="6840875" y="5001745"/>
                </a:lnTo>
                <a:cubicBezTo>
                  <a:pt x="7224209" y="5365680"/>
                  <a:pt x="7830445" y="5349531"/>
                  <a:pt x="8194407" y="4965129"/>
                </a:cubicBezTo>
                <a:cubicBezTo>
                  <a:pt x="8293473" y="4861773"/>
                  <a:pt x="8367767" y="4735793"/>
                  <a:pt x="8411911" y="4597968"/>
                </a:cubicBezTo>
                <a:lnTo>
                  <a:pt x="9625459" y="778731"/>
                </a:lnTo>
                <a:cubicBezTo>
                  <a:pt x="9777693" y="301058"/>
                  <a:pt x="10220659" y="-3175"/>
                  <a:pt x="10696777" y="24"/>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1B080919-3983-1D1B-2B94-5AB3DF2C3693}"/>
              </a:ext>
            </a:extLst>
          </p:cNvPr>
          <p:cNvSpPr>
            <a:spLocks noGrp="1"/>
          </p:cNvSpPr>
          <p:nvPr>
            <p:ph type="dt" sz="half" idx="18"/>
          </p:nvPr>
        </p:nvSpPr>
        <p:spPr/>
        <p:txBody>
          <a:bodyPr/>
          <a:lstStyle/>
          <a:p>
            <a:fld id="{95ED0CBC-5FD6-4C26-B3D5-C1D6C04BE422}"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49EF7D61-A80B-3C8B-A51E-DCE4B62F73F9}"/>
              </a:ext>
            </a:extLst>
          </p:cNvPr>
          <p:cNvSpPr>
            <a:spLocks noGrp="1"/>
          </p:cNvSpPr>
          <p:nvPr>
            <p:ph type="ftr" sz="quarter" idx="19"/>
          </p:nvPr>
        </p:nvSpPr>
        <p:spPr/>
        <p:txBody>
          <a:body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FBA23FA0-765B-00D8-D609-5F468E628BA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969CB4D8-5DD1-66D9-5A61-1140371ED45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36AD381E-B37C-3F37-48EA-5BA99EA195E3}"/>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3446595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7C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5" name="Graphic 4">
            <a:extLst>
              <a:ext uri="{FF2B5EF4-FFF2-40B4-BE49-F238E27FC236}">
                <a16:creationId xmlns:a16="http://schemas.microsoft.com/office/drawing/2014/main" id="{915A4964-425D-7DA4-A21E-B2FE34A224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5366" y="1908953"/>
            <a:ext cx="11807047" cy="11807047"/>
          </a:xfrm>
          <a:prstGeom prst="rect">
            <a:avLst/>
          </a:prstGeom>
        </p:spPr>
      </p:pic>
      <p:sp>
        <p:nvSpPr>
          <p:cNvPr id="2" name="Date Placeholder 1">
            <a:extLst>
              <a:ext uri="{FF2B5EF4-FFF2-40B4-BE49-F238E27FC236}">
                <a16:creationId xmlns:a16="http://schemas.microsoft.com/office/drawing/2014/main" id="{2E4E7708-CD97-313D-1C09-D31AAF5307BA}"/>
              </a:ext>
            </a:extLst>
          </p:cNvPr>
          <p:cNvSpPr>
            <a:spLocks noGrp="1"/>
          </p:cNvSpPr>
          <p:nvPr>
            <p:ph type="dt" sz="half" idx="10"/>
          </p:nvPr>
        </p:nvSpPr>
        <p:spPr/>
        <p:txBody>
          <a:bodyPr/>
          <a:lstStyle/>
          <a:p>
            <a:fld id="{3D44835B-1F4B-4893-997C-9B56EBCDCF74}"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E69647A2-9DE2-CEE7-789B-D7DD95ED729C}"/>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0D6E58DA-4F44-18C0-8A1E-D49F1D022921}"/>
              </a:ext>
            </a:extLst>
          </p:cNvPr>
          <p:cNvSpPr>
            <a:spLocks noGrp="1"/>
          </p:cNvSpPr>
          <p:nvPr>
            <p:ph type="sldNum" sz="quarter" idx="12"/>
          </p:nvPr>
        </p:nvSpPr>
        <p:spPr/>
        <p:txBody>
          <a:bodyPr/>
          <a:lstStyle/>
          <a:p>
            <a:fld id="{36F4D1B9-59DF-4B5C-8440-F23B9F46A364}" type="slidenum">
              <a:rPr lang="nb-NO" noProof="0" smtClean="0"/>
              <a:pPr/>
              <a:t>‹#›</a:t>
            </a:fld>
            <a:endParaRPr lang="nb-NO" noProof="0" dirty="0"/>
          </a:p>
        </p:txBody>
      </p:sp>
      <p:sp>
        <p:nvSpPr>
          <p:cNvPr id="3" name="addin_colorlist" hidden="1">
            <a:extLst>
              <a:ext uri="{FF2B5EF4-FFF2-40B4-BE49-F238E27FC236}">
                <a16:creationId xmlns:a16="http://schemas.microsoft.com/office/drawing/2014/main" id="{579697D2-48EC-9B5F-B6FC-578BE2A2B1D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itle 1">
            <a:extLst>
              <a:ext uri="{FF2B5EF4-FFF2-40B4-BE49-F238E27FC236}">
                <a16:creationId xmlns:a16="http://schemas.microsoft.com/office/drawing/2014/main" id="{E01CF69A-8BDB-64F3-3D90-ACD82D3B6D86}"/>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314331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7D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6" name="Graphic 5">
            <a:extLst>
              <a:ext uri="{FF2B5EF4-FFF2-40B4-BE49-F238E27FC236}">
                <a16:creationId xmlns:a16="http://schemas.microsoft.com/office/drawing/2014/main" id="{7EBB84CE-DF05-F230-D04A-4EBFF5AE3A4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5366" y="1908953"/>
            <a:ext cx="11807047" cy="11807047"/>
          </a:xfrm>
          <a:prstGeom prst="rect">
            <a:avLst/>
          </a:prstGeom>
        </p:spPr>
      </p:pic>
      <p:sp>
        <p:nvSpPr>
          <p:cNvPr id="4" name="Date Placeholder 3">
            <a:extLst>
              <a:ext uri="{FF2B5EF4-FFF2-40B4-BE49-F238E27FC236}">
                <a16:creationId xmlns:a16="http://schemas.microsoft.com/office/drawing/2014/main" id="{F054B1D7-63C9-805D-236F-AE310616B767}"/>
              </a:ext>
            </a:extLst>
          </p:cNvPr>
          <p:cNvSpPr>
            <a:spLocks noGrp="1"/>
          </p:cNvSpPr>
          <p:nvPr>
            <p:ph type="dt" sz="half" idx="10"/>
          </p:nvPr>
        </p:nvSpPr>
        <p:spPr/>
        <p:txBody>
          <a:bodyPr/>
          <a:lstStyle/>
          <a:p>
            <a:fld id="{AA916562-DBF9-4451-A8EB-42F121A6DD7B}"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212D04EF-6772-6FC9-AB08-43E880B17A05}"/>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981BD5F7-727E-C9A7-B48D-44944D75370B}"/>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54B19244-1F4E-3F45-17BE-54BBF21B882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Title 1">
            <a:extLst>
              <a:ext uri="{FF2B5EF4-FFF2-40B4-BE49-F238E27FC236}">
                <a16:creationId xmlns:a16="http://schemas.microsoft.com/office/drawing/2014/main" id="{366D508E-AFF4-C31B-0762-08F389FB36AA}"/>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13354088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08A_Bilde">
    <p:bg>
      <p:bgPr>
        <a:solidFill>
          <a:schemeClr val="bg1"/>
        </a:solidFill>
        <a:effectLst/>
      </p:bgPr>
    </p:bg>
    <p:spTree>
      <p:nvGrpSpPr>
        <p:cNvPr id="1" name=""/>
        <p:cNvGrpSpPr/>
        <p:nvPr/>
      </p:nvGrpSpPr>
      <p:grpSpPr>
        <a:xfrm>
          <a:off x="0" y="0"/>
          <a:ext cx="0" cy="0"/>
          <a:chOff x="0" y="0"/>
          <a:chExt cx="0" cy="0"/>
        </a:xfrm>
      </p:grpSpPr>
      <p:sp>
        <p:nvSpPr>
          <p:cNvPr id="8" name="Picture Placeholder 12">
            <a:extLst>
              <a:ext uri="{FF2B5EF4-FFF2-40B4-BE49-F238E27FC236}">
                <a16:creationId xmlns:a16="http://schemas.microsoft.com/office/drawing/2014/main" id="{F86E7D57-E701-B8F7-C3F7-29E10D318B34}"/>
              </a:ext>
            </a:extLst>
          </p:cNvPr>
          <p:cNvSpPr>
            <a:spLocks noGrp="1"/>
          </p:cNvSpPr>
          <p:nvPr>
            <p:ph type="pic" sz="quarter" idx="17"/>
          </p:nvPr>
        </p:nvSpPr>
        <p:spPr>
          <a:xfrm>
            <a:off x="0" y="0"/>
            <a:ext cx="24382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2" name="Date Placeholder 3">
            <a:extLst>
              <a:ext uri="{FF2B5EF4-FFF2-40B4-BE49-F238E27FC236}">
                <a16:creationId xmlns:a16="http://schemas.microsoft.com/office/drawing/2014/main" id="{0B3A636B-A85E-796D-762A-BADDA62EFE9F}"/>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B0AAA118-4A90-40F3-B652-03DA5E89DAF4}" type="datetime1">
              <a:rPr lang="nb-NO" noProof="0" smtClean="0"/>
              <a:t>16.05.2024</a:t>
            </a:fld>
            <a:endParaRPr lang="nb-NO" noProof="0" dirty="0"/>
          </a:p>
        </p:txBody>
      </p:sp>
      <p:sp>
        <p:nvSpPr>
          <p:cNvPr id="13" name="Footer Placeholder 4">
            <a:extLst>
              <a:ext uri="{FF2B5EF4-FFF2-40B4-BE49-F238E27FC236}">
                <a16:creationId xmlns:a16="http://schemas.microsoft.com/office/drawing/2014/main" id="{2D8C983A-C75F-1F12-99DF-A0A3A19C8181}"/>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14" name="Slide Number Placeholder 5">
            <a:extLst>
              <a:ext uri="{FF2B5EF4-FFF2-40B4-BE49-F238E27FC236}">
                <a16:creationId xmlns:a16="http://schemas.microsoft.com/office/drawing/2014/main" id="{EBD862D0-7ADC-BD1B-CB80-CACFF67BCAC7}"/>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2" name="addin_colorlist" hidden="1">
            <a:extLst>
              <a:ext uri="{FF2B5EF4-FFF2-40B4-BE49-F238E27FC236}">
                <a16:creationId xmlns:a16="http://schemas.microsoft.com/office/drawing/2014/main" id="{B8BABE3C-FA39-6D3D-55E8-AACF26609C6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38572142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8B_Bilde">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3349D7E-3B55-22B2-F7F2-CA35EAAA31D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E426170A-6920-4815-9D2E-3DE49DC3C342}"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58F9B4AB-7EEB-533B-587B-576AAD2B55D1}"/>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C6814EA0-0A5F-7755-4C25-F2066EA11A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Picture Placeholder 12">
            <a:extLst>
              <a:ext uri="{FF2B5EF4-FFF2-40B4-BE49-F238E27FC236}">
                <a16:creationId xmlns:a16="http://schemas.microsoft.com/office/drawing/2014/main" id="{F86E7D57-E701-B8F7-C3F7-29E10D318B34}"/>
              </a:ext>
            </a:extLst>
          </p:cNvPr>
          <p:cNvSpPr>
            <a:spLocks noGrp="1"/>
          </p:cNvSpPr>
          <p:nvPr>
            <p:ph type="pic" sz="quarter" idx="17"/>
          </p:nvPr>
        </p:nvSpPr>
        <p:spPr>
          <a:xfrm>
            <a:off x="0" y="0"/>
            <a:ext cx="24382412" cy="12176125"/>
          </a:xfrm>
          <a:blipFill dpi="0" rotWithShape="1">
            <a:blip r:embed="rId2" cstate="email">
              <a:extLst>
                <a:ext uri="{28A0092B-C50C-407E-A947-70E740481C1C}">
                  <a14:useLocalDpi xmlns:a14="http://schemas.microsoft.com/office/drawing/2010/main"/>
                </a:ext>
              </a:extLst>
            </a:blip>
            <a:srcRect/>
            <a:stretch>
              <a:fillRect t="-6327" b="-6327"/>
            </a:stretch>
          </a:blipFill>
        </p:spPr>
        <p:txBody>
          <a:bodyPr/>
          <a:lstStyle>
            <a:lvl1pPr>
              <a:defRPr sz="3400"/>
            </a:lvl1pPr>
          </a:lstStyle>
          <a:p>
            <a:r>
              <a:rPr lang="nb-NO" noProof="0" dirty="0"/>
              <a:t>Klikk på ikonet for å legge til et bilde</a:t>
            </a:r>
          </a:p>
        </p:txBody>
      </p:sp>
      <p:sp>
        <p:nvSpPr>
          <p:cNvPr id="3" name="addin_colorlist" hidden="1">
            <a:extLst>
              <a:ext uri="{FF2B5EF4-FFF2-40B4-BE49-F238E27FC236}">
                <a16:creationId xmlns:a16="http://schemas.microsoft.com/office/drawing/2014/main" id="{1E110B8C-3DEA-96CA-2BF6-0E754B96304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63197E24-A188-8E89-C60B-FFE00A4E6767}"/>
              </a:ext>
            </a:extLst>
          </p:cNvPr>
          <p:cNvSpPr>
            <a:spLocks noGrp="1"/>
          </p:cNvSpPr>
          <p:nvPr>
            <p:ph type="body" sz="quarter" idx="24" hasCustomPrompt="1"/>
          </p:nvPr>
        </p:nvSpPr>
        <p:spPr>
          <a:xfrm>
            <a:off x="-1" y="12176125"/>
            <a:ext cx="24382411"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567941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8C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2575366" y="5336520"/>
            <a:ext cx="11048323" cy="608713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2DF0A2F4-3704-C758-32B4-1D096427983C}"/>
              </a:ext>
            </a:extLst>
          </p:cNvPr>
          <p:cNvSpPr>
            <a:spLocks noGrp="1"/>
          </p:cNvSpPr>
          <p:nvPr>
            <p:ph type="dt" sz="half" idx="21"/>
          </p:nvPr>
        </p:nvSpPr>
        <p:spPr/>
        <p:txBody>
          <a:bodyPr/>
          <a:lstStyle/>
          <a:p>
            <a:fld id="{64A2746F-1003-4AB9-B54C-A10F9E770B61}" type="datetime1">
              <a:rPr lang="nb-NO" noProof="0" smtClean="0"/>
              <a:t>16.05.2024</a:t>
            </a:fld>
            <a:endParaRPr lang="nb-NO" noProof="0" dirty="0"/>
          </a:p>
        </p:txBody>
      </p:sp>
      <p:sp>
        <p:nvSpPr>
          <p:cNvPr id="3" name="Footer Placeholder 2">
            <a:extLst>
              <a:ext uri="{FF2B5EF4-FFF2-40B4-BE49-F238E27FC236}">
                <a16:creationId xmlns:a16="http://schemas.microsoft.com/office/drawing/2014/main" id="{95A6F85B-A9D1-46B0-DBD7-51C09879E90F}"/>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BAEFC224-2E2D-C8E5-234A-0B83AD655CBD}"/>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22C9B166-5FA9-4658-FA1C-2A0F2482E11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4AC7A330-18B8-5881-7F77-BE7B7206838B}"/>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EFC4A1E7-1FA1-1D97-07A1-DF5C798F0F8A}"/>
              </a:ext>
            </a:extLst>
          </p:cNvPr>
          <p:cNvSpPr>
            <a:spLocks noGrp="1"/>
          </p:cNvSpPr>
          <p:nvPr>
            <p:ph type="body" sz="quarter" idx="24"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289955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8D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16259175" y="1939855"/>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758724"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9D191A59-8C15-8C20-C132-9C1241872930}"/>
              </a:ext>
            </a:extLst>
          </p:cNvPr>
          <p:cNvSpPr>
            <a:spLocks noGrp="1"/>
          </p:cNvSpPr>
          <p:nvPr>
            <p:ph type="dt" sz="half" idx="21"/>
          </p:nvPr>
        </p:nvSpPr>
        <p:spPr/>
        <p:txBody>
          <a:bodyPr/>
          <a:lstStyle/>
          <a:p>
            <a:fld id="{0266CA93-39D0-44C1-AB04-184F3CF9615D}" type="datetime1">
              <a:rPr lang="nb-NO" noProof="0" smtClean="0"/>
              <a:t>16.05.2024</a:t>
            </a:fld>
            <a:endParaRPr lang="nb-NO" noProof="0" dirty="0"/>
          </a:p>
        </p:txBody>
      </p:sp>
      <p:sp>
        <p:nvSpPr>
          <p:cNvPr id="3" name="Footer Placeholder 2">
            <a:extLst>
              <a:ext uri="{FF2B5EF4-FFF2-40B4-BE49-F238E27FC236}">
                <a16:creationId xmlns:a16="http://schemas.microsoft.com/office/drawing/2014/main" id="{4C670069-7880-F2B6-87D0-2F09038BF4DF}"/>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A5CC43DB-0E34-3E3B-5071-D9E091F96FDD}"/>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252BDBF4-C712-6D64-28F2-1EAAD0DCA2C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D6654E94-2CD7-9B3E-EB28-D8EC4B0C3287}"/>
              </a:ext>
            </a:extLst>
          </p:cNvPr>
          <p:cNvSpPr>
            <a:spLocks noGrp="1"/>
          </p:cNvSpPr>
          <p:nvPr>
            <p:ph type="body" sz="quarter" idx="18" hasCustomPrompt="1"/>
          </p:nvPr>
        </p:nvSpPr>
        <p:spPr>
          <a:xfrm>
            <a:off x="75609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EB7B13C0-DB28-A217-D18C-0B1305EF8BCE}"/>
              </a:ext>
            </a:extLst>
          </p:cNvPr>
          <p:cNvSpPr>
            <a:spLocks noGrp="1"/>
          </p:cNvSpPr>
          <p:nvPr>
            <p:ph type="body" sz="quarter" idx="23" hasCustomPrompt="1"/>
          </p:nvPr>
        </p:nvSpPr>
        <p:spPr>
          <a:xfrm>
            <a:off x="16259174" y="11458505"/>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364001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08E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756096" y="1905000"/>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8" name="Picture Placeholder 12">
            <a:extLst>
              <a:ext uri="{FF2B5EF4-FFF2-40B4-BE49-F238E27FC236}">
                <a16:creationId xmlns:a16="http://schemas.microsoft.com/office/drawing/2014/main" id="{A8A78FC4-0E74-D43B-C31A-712D7DE8474D}"/>
              </a:ext>
            </a:extLst>
          </p:cNvPr>
          <p:cNvSpPr>
            <a:spLocks noGrp="1"/>
          </p:cNvSpPr>
          <p:nvPr>
            <p:ph type="pic" sz="quarter" idx="19"/>
          </p:nvPr>
        </p:nvSpPr>
        <p:spPr>
          <a:xfrm>
            <a:off x="12575366" y="5336520"/>
            <a:ext cx="11048323" cy="608713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2717D6BA-4296-E14F-3EA0-C6B130399559}"/>
              </a:ext>
            </a:extLst>
          </p:cNvPr>
          <p:cNvSpPr>
            <a:spLocks noGrp="1"/>
          </p:cNvSpPr>
          <p:nvPr>
            <p:ph type="dt" sz="half" idx="21"/>
          </p:nvPr>
        </p:nvSpPr>
        <p:spPr/>
        <p:txBody>
          <a:bodyPr/>
          <a:lstStyle/>
          <a:p>
            <a:fld id="{2C5914C6-E2F6-4340-B516-C508F4035D96}" type="datetime1">
              <a:rPr lang="nb-NO" noProof="0" smtClean="0"/>
              <a:t>16.05.2024</a:t>
            </a:fld>
            <a:endParaRPr lang="nb-NO" noProof="0" dirty="0"/>
          </a:p>
        </p:txBody>
      </p:sp>
      <p:sp>
        <p:nvSpPr>
          <p:cNvPr id="3" name="Footer Placeholder 2">
            <a:extLst>
              <a:ext uri="{FF2B5EF4-FFF2-40B4-BE49-F238E27FC236}">
                <a16:creationId xmlns:a16="http://schemas.microsoft.com/office/drawing/2014/main" id="{DB6C7F7E-E347-5A50-E398-513AFBFAFCF5}"/>
              </a:ext>
            </a:extLst>
          </p:cNvPr>
          <p:cNvSpPr>
            <a:spLocks noGrp="1"/>
          </p:cNvSpPr>
          <p:nvPr>
            <p:ph type="ftr" sz="quarter" idx="22"/>
          </p:nvPr>
        </p:nvSpPr>
        <p:spPr/>
        <p:txBody>
          <a:body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6699B868-1E04-065D-AA3D-7A1B431488F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DB19399A-29A2-7C77-0D38-1E4F61D296B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ext Placeholder 16">
            <a:extLst>
              <a:ext uri="{FF2B5EF4-FFF2-40B4-BE49-F238E27FC236}">
                <a16:creationId xmlns:a16="http://schemas.microsoft.com/office/drawing/2014/main" id="{F24F1BEA-3033-6369-E57D-F23366A4F03D}"/>
              </a:ext>
            </a:extLst>
          </p:cNvPr>
          <p:cNvSpPr>
            <a:spLocks noGrp="1"/>
          </p:cNvSpPr>
          <p:nvPr>
            <p:ph type="body" sz="quarter" idx="18" hasCustomPrompt="1"/>
          </p:nvPr>
        </p:nvSpPr>
        <p:spPr>
          <a:xfrm>
            <a:off x="756096"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7" name="Text Placeholder 16">
            <a:extLst>
              <a:ext uri="{FF2B5EF4-FFF2-40B4-BE49-F238E27FC236}">
                <a16:creationId xmlns:a16="http://schemas.microsoft.com/office/drawing/2014/main" id="{A9C647C5-7BD9-37C0-2621-7DABDC3C7F67}"/>
              </a:ext>
            </a:extLst>
          </p:cNvPr>
          <p:cNvSpPr>
            <a:spLocks noGrp="1"/>
          </p:cNvSpPr>
          <p:nvPr>
            <p:ph type="body" sz="quarter" idx="23" hasCustomPrompt="1"/>
          </p:nvPr>
        </p:nvSpPr>
        <p:spPr>
          <a:xfrm>
            <a:off x="12575366" y="11423650"/>
            <a:ext cx="11048322"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944852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D_Fors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F82136C-B45F-4772-A122-05692EB84731}"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F38EF5E3-43B0-6F74-E163-486ED6BC07E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noProof="0" dirty="0"/>
              <a:t>bg_green_1_text_black,bg_green_2_text_black,bg_green_3_text_black,</a:t>
            </a:r>
          </a:p>
        </p:txBody>
      </p:sp>
      <p:pic>
        <p:nvPicPr>
          <p:cNvPr id="9" name="LogoSymbol">
            <a:extLst>
              <a:ext uri="{FF2B5EF4-FFF2-40B4-BE49-F238E27FC236}">
                <a16:creationId xmlns:a16="http://schemas.microsoft.com/office/drawing/2014/main" id="{A586AC31-C659-9BE2-6230-6AAFC8C756C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7E3B9738-A4AF-29C7-093C-432360FE0EC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1983111B-93ED-E7B4-7BE0-31DB3EB86E9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321DA781-E47D-5E5A-5582-B395288FB33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E94114DB-7F6D-89F8-FA80-9D698B49CB58}"/>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itle 1">
            <a:extLst>
              <a:ext uri="{FF2B5EF4-FFF2-40B4-BE49-F238E27FC236}">
                <a16:creationId xmlns:a16="http://schemas.microsoft.com/office/drawing/2014/main" id="{8B0B5191-872C-7AB1-5C11-8CF75ACD3E10}"/>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7" name="Text Placeholder 9">
            <a:extLst>
              <a:ext uri="{FF2B5EF4-FFF2-40B4-BE49-F238E27FC236}">
                <a16:creationId xmlns:a16="http://schemas.microsoft.com/office/drawing/2014/main" id="{71520853-8DB2-CEB8-1A62-EF2CF880A6CD}"/>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4078887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8F_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0" name="Picture Placeholder 12">
            <a:extLst>
              <a:ext uri="{FF2B5EF4-FFF2-40B4-BE49-F238E27FC236}">
                <a16:creationId xmlns:a16="http://schemas.microsoft.com/office/drawing/2014/main" id="{1F4B9B6B-9F80-385F-FDC6-19789187E71C}"/>
              </a:ext>
            </a:extLst>
          </p:cNvPr>
          <p:cNvSpPr>
            <a:spLocks noGrp="1"/>
          </p:cNvSpPr>
          <p:nvPr>
            <p:ph type="pic" sz="quarter" idx="17"/>
          </p:nvPr>
        </p:nvSpPr>
        <p:spPr>
          <a:xfrm>
            <a:off x="756096" y="1905000"/>
            <a:ext cx="7364514" cy="951865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7" name="Text Placeholder 16">
            <a:extLst>
              <a:ext uri="{FF2B5EF4-FFF2-40B4-BE49-F238E27FC236}">
                <a16:creationId xmlns:a16="http://schemas.microsoft.com/office/drawing/2014/main" id="{9780D937-2A59-6BFF-72CE-DC514C76B269}"/>
              </a:ext>
            </a:extLst>
          </p:cNvPr>
          <p:cNvSpPr>
            <a:spLocks noGrp="1"/>
          </p:cNvSpPr>
          <p:nvPr>
            <p:ph type="body" sz="quarter" idx="18" hasCustomPrompt="1"/>
          </p:nvPr>
        </p:nvSpPr>
        <p:spPr>
          <a:xfrm>
            <a:off x="756096"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2" name="Picture Placeholder 12">
            <a:extLst>
              <a:ext uri="{FF2B5EF4-FFF2-40B4-BE49-F238E27FC236}">
                <a16:creationId xmlns:a16="http://schemas.microsoft.com/office/drawing/2014/main" id="{C22C7849-9F5C-0D52-2979-835BEE86BD37}"/>
              </a:ext>
            </a:extLst>
          </p:cNvPr>
          <p:cNvSpPr>
            <a:spLocks noGrp="1"/>
          </p:cNvSpPr>
          <p:nvPr>
            <p:ph type="pic" sz="quarter" idx="19"/>
          </p:nvPr>
        </p:nvSpPr>
        <p:spPr>
          <a:xfrm>
            <a:off x="8521649" y="1905000"/>
            <a:ext cx="7364514" cy="9518650"/>
          </a:xfrm>
          <a:blipFill dpi="0" rotWithShape="1">
            <a:blip r:embed="rId3"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4" name="Picture Placeholder 12">
            <a:extLst>
              <a:ext uri="{FF2B5EF4-FFF2-40B4-BE49-F238E27FC236}">
                <a16:creationId xmlns:a16="http://schemas.microsoft.com/office/drawing/2014/main" id="{7B407DEE-A474-EB36-C8B0-E4AA7F566043}"/>
              </a:ext>
            </a:extLst>
          </p:cNvPr>
          <p:cNvSpPr>
            <a:spLocks noGrp="1"/>
          </p:cNvSpPr>
          <p:nvPr>
            <p:ph type="pic" sz="quarter" idx="21"/>
          </p:nvPr>
        </p:nvSpPr>
        <p:spPr>
          <a:xfrm>
            <a:off x="16287202" y="1905000"/>
            <a:ext cx="7364514" cy="9518650"/>
          </a:xfrm>
          <a:blipFill dpi="0" rotWithShape="1">
            <a:blip r:embed="rId4"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6" name="Date Placeholder 5">
            <a:extLst>
              <a:ext uri="{FF2B5EF4-FFF2-40B4-BE49-F238E27FC236}">
                <a16:creationId xmlns:a16="http://schemas.microsoft.com/office/drawing/2014/main" id="{CECF9E5D-2295-BE76-8331-0205FD743320}"/>
              </a:ext>
            </a:extLst>
          </p:cNvPr>
          <p:cNvSpPr>
            <a:spLocks noGrp="1"/>
          </p:cNvSpPr>
          <p:nvPr>
            <p:ph type="dt" sz="half" idx="23"/>
          </p:nvPr>
        </p:nvSpPr>
        <p:spPr/>
        <p:txBody>
          <a:bodyPr/>
          <a:lstStyle/>
          <a:p>
            <a:fld id="{A7A65475-61D5-410F-B810-993EAD6A5627}" type="datetime1">
              <a:rPr lang="nb-NO" noProof="0" smtClean="0"/>
              <a:t>16.05.2024</a:t>
            </a:fld>
            <a:endParaRPr lang="nb-NO" noProof="0" dirty="0"/>
          </a:p>
        </p:txBody>
      </p:sp>
      <p:sp>
        <p:nvSpPr>
          <p:cNvPr id="7" name="Footer Placeholder 6">
            <a:extLst>
              <a:ext uri="{FF2B5EF4-FFF2-40B4-BE49-F238E27FC236}">
                <a16:creationId xmlns:a16="http://schemas.microsoft.com/office/drawing/2014/main" id="{9AF39750-EC2E-4BF8-1295-FC4F397F40BB}"/>
              </a:ext>
            </a:extLst>
          </p:cNvPr>
          <p:cNvSpPr>
            <a:spLocks noGrp="1"/>
          </p:cNvSpPr>
          <p:nvPr>
            <p:ph type="ftr" sz="quarter" idx="24"/>
          </p:nvPr>
        </p:nvSpPr>
        <p:spPr/>
        <p:txBody>
          <a:bodyPr/>
          <a:lstStyle/>
          <a:p>
            <a:r>
              <a:rPr lang="nb-NO" noProof="0" dirty="0"/>
              <a:t>Sett inn presentasjonstittel via toppmeny "Sett inn - Topptekst og bunntekst"</a:t>
            </a:r>
          </a:p>
        </p:txBody>
      </p:sp>
      <p:sp>
        <p:nvSpPr>
          <p:cNvPr id="12" name="Slide Number Placeholder 5">
            <a:extLst>
              <a:ext uri="{FF2B5EF4-FFF2-40B4-BE49-F238E27FC236}">
                <a16:creationId xmlns:a16="http://schemas.microsoft.com/office/drawing/2014/main" id="{DD5CCF20-7741-57A5-DF69-E24E2E803AA3}"/>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addin_colorlist" hidden="1">
            <a:extLst>
              <a:ext uri="{FF2B5EF4-FFF2-40B4-BE49-F238E27FC236}">
                <a16:creationId xmlns:a16="http://schemas.microsoft.com/office/drawing/2014/main" id="{CF13B21C-62DB-D324-6255-E3EA136C9AD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ext Placeholder 16">
            <a:extLst>
              <a:ext uri="{FF2B5EF4-FFF2-40B4-BE49-F238E27FC236}">
                <a16:creationId xmlns:a16="http://schemas.microsoft.com/office/drawing/2014/main" id="{89F1DBD3-B2E0-5117-C699-AD8E0B25E58F}"/>
              </a:ext>
            </a:extLst>
          </p:cNvPr>
          <p:cNvSpPr>
            <a:spLocks noGrp="1"/>
          </p:cNvSpPr>
          <p:nvPr>
            <p:ph type="body" sz="quarter" idx="25" hasCustomPrompt="1"/>
          </p:nvPr>
        </p:nvSpPr>
        <p:spPr>
          <a:xfrm>
            <a:off x="8521649"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11" name="Text Placeholder 16">
            <a:extLst>
              <a:ext uri="{FF2B5EF4-FFF2-40B4-BE49-F238E27FC236}">
                <a16:creationId xmlns:a16="http://schemas.microsoft.com/office/drawing/2014/main" id="{DFB7C1E0-3EC8-F82C-BD1A-52F7D67E6454}"/>
              </a:ext>
            </a:extLst>
          </p:cNvPr>
          <p:cNvSpPr>
            <a:spLocks noGrp="1"/>
          </p:cNvSpPr>
          <p:nvPr>
            <p:ph type="body" sz="quarter" idx="26" hasCustomPrompt="1"/>
          </p:nvPr>
        </p:nvSpPr>
        <p:spPr>
          <a:xfrm>
            <a:off x="16287202" y="11423650"/>
            <a:ext cx="7364514" cy="1539875"/>
          </a:xfrm>
          <a:prstGeom prst="rect">
            <a:avLst/>
          </a:prstGeom>
          <a:solidFill>
            <a:schemeClr val="tx1"/>
          </a:solidFill>
        </p:spPr>
        <p:txBody>
          <a:bodyPr lIns="360000" tIns="90000" rIns="360000" bIns="90000" anchor="ctr">
            <a:normAutofit/>
          </a:bodyPr>
          <a:lstStyle>
            <a:lvl1pPr marL="0" indent="0" algn="l">
              <a:lnSpc>
                <a:spcPct val="140000"/>
              </a:lnSpc>
              <a:spcBef>
                <a:spcPts val="0"/>
              </a:spcBef>
              <a:spcAft>
                <a:spcPts val="0"/>
              </a:spcAft>
              <a:buClrTx/>
              <a:buFontTx/>
              <a:buNone/>
              <a:defRPr sz="1700" b="0" i="0" u="none" cap="none" spc="0" baseline="0">
                <a:solidFill>
                  <a:schemeClr val="lt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Tree>
    <p:extLst>
      <p:ext uri="{BB962C8B-B14F-4D97-AF65-F5344CB8AC3E}">
        <p14:creationId xmlns:p14="http://schemas.microsoft.com/office/powerpoint/2010/main" val="19528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9A_Bilde og statement">
    <p:bg>
      <p:bgPr>
        <a:solidFill>
          <a:srgbClr val="C0C1FF"/>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1" y="0"/>
            <a:ext cx="11809412" cy="13716000"/>
          </a:xfrm>
          <a:blipFill dpi="0" rotWithShape="1">
            <a:blip r:embed="rId2" cstate="email">
              <a:extLst>
                <a:ext uri="{28A0092B-C50C-407E-A947-70E740481C1C}">
                  <a14:useLocalDpi xmlns:a14="http://schemas.microsoft.com/office/drawing/2010/main"/>
                </a:ext>
              </a:extLst>
            </a:blip>
            <a:srcRect/>
            <a:stretch>
              <a:fillRect l="-7979" r="-7979"/>
            </a:stretch>
          </a:blipFill>
        </p:spPr>
        <p:txBody>
          <a:bodyPr/>
          <a:lstStyle>
            <a:lvl1pPr>
              <a:defRPr sz="3400"/>
            </a:lvl1pPr>
          </a:lstStyle>
          <a:p>
            <a:r>
              <a:rPr lang="nb-NO" noProof="0" dirty="0"/>
              <a:t>Klikk på ikonet for å legge til et bilde</a:t>
            </a:r>
          </a:p>
        </p:txBody>
      </p:sp>
      <p:sp>
        <p:nvSpPr>
          <p:cNvPr id="3" name="Text Placeholder 16">
            <a:extLst>
              <a:ext uri="{FF2B5EF4-FFF2-40B4-BE49-F238E27FC236}">
                <a16:creationId xmlns:a16="http://schemas.microsoft.com/office/drawing/2014/main" id="{A261F359-32FC-C95D-6E40-36EF6B215DA2}"/>
              </a:ext>
            </a:extLst>
          </p:cNvPr>
          <p:cNvSpPr>
            <a:spLocks noGrp="1"/>
          </p:cNvSpPr>
          <p:nvPr>
            <p:ph type="body" sz="quarter" idx="18" hasCustomPrompt="1"/>
          </p:nvPr>
        </p:nvSpPr>
        <p:spPr>
          <a:xfrm>
            <a:off x="12573000" y="11827239"/>
            <a:ext cx="11809412" cy="1888761"/>
          </a:xfrm>
          <a:prstGeom prst="rect">
            <a:avLst/>
          </a:prstGeom>
          <a:solidFill>
            <a:schemeClr val="bg1"/>
          </a:solidFill>
        </p:spPr>
        <p:txBody>
          <a:bodyPr lIns="720000" tIns="90000" rIns="720000" bIns="90000" anchor="ctr">
            <a:normAutofit/>
          </a:bodyPr>
          <a:lstStyle>
            <a:lvl1pPr marL="0" indent="0" algn="l">
              <a:lnSpc>
                <a:spcPct val="140000"/>
              </a:lnSpc>
              <a:spcBef>
                <a:spcPts val="0"/>
              </a:spcBef>
              <a:spcAft>
                <a:spcPts val="0"/>
              </a:spcAft>
              <a:buClrTx/>
              <a:buFontTx/>
              <a:buNone/>
              <a:defRPr sz="1700" b="0" i="0" u="none" cap="none" spc="0" baseline="0">
                <a:solidFill>
                  <a:schemeClr val="tx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marL="0" marR="0" lvl="0" indent="0" algn="l" defTabSz="1828619" rtl="0" eaLnBrk="1" fontAlgn="auto" latinLnBrk="0" hangingPunct="1">
              <a:lnSpc>
                <a:spcPct val="140000"/>
              </a:lnSpc>
              <a:spcBef>
                <a:spcPts val="0"/>
              </a:spcBef>
              <a:spcAft>
                <a:spcPts val="0"/>
              </a:spcAft>
              <a:buClrTx/>
              <a:buSzTx/>
              <a:buFontTx/>
              <a:buNone/>
              <a:tabLst/>
              <a:defRPr/>
            </a:pPr>
            <a:r>
              <a:rPr lang="nb-NO" noProof="0" dirty="0"/>
              <a:t>Bildetekst kommer her</a:t>
            </a:r>
            <a:br>
              <a:rPr lang="nb-NO" noProof="0" dirty="0"/>
            </a:br>
            <a:r>
              <a:rPr lang="nb-NO" noProof="0" dirty="0"/>
              <a:t>Foto: Navn </a:t>
            </a:r>
            <a:r>
              <a:rPr lang="nb-NO" noProof="0" dirty="0" err="1"/>
              <a:t>Navnesen</a:t>
            </a:r>
            <a:endParaRPr lang="nb-NO" noProof="0" dirty="0"/>
          </a:p>
        </p:txBody>
      </p:sp>
      <p:sp>
        <p:nvSpPr>
          <p:cNvPr id="9" name="Slide Number Placeholder 8">
            <a:extLst>
              <a:ext uri="{FF2B5EF4-FFF2-40B4-BE49-F238E27FC236}">
                <a16:creationId xmlns:a16="http://schemas.microsoft.com/office/drawing/2014/main" id="{9FBE8D1E-2A1C-CCA1-B908-BA3DD7D89F8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0" name="Date Placeholder 3">
            <a:extLst>
              <a:ext uri="{FF2B5EF4-FFF2-40B4-BE49-F238E27FC236}">
                <a16:creationId xmlns:a16="http://schemas.microsoft.com/office/drawing/2014/main" id="{1F707B82-47C7-3EB8-D174-700A56E4836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5D46ECA-2228-4F44-96FB-94B49D705589}" type="datetime1">
              <a:rPr lang="nb-NO" noProof="0" smtClean="0"/>
              <a:t>16.05.2024</a:t>
            </a:fld>
            <a:endParaRPr lang="nb-NO" noProof="0" dirty="0"/>
          </a:p>
        </p:txBody>
      </p:sp>
      <p:sp>
        <p:nvSpPr>
          <p:cNvPr id="11" name="Footer Placeholder 4">
            <a:extLst>
              <a:ext uri="{FF2B5EF4-FFF2-40B4-BE49-F238E27FC236}">
                <a16:creationId xmlns:a16="http://schemas.microsoft.com/office/drawing/2014/main" id="{52E01644-8E2D-2A96-D899-D7AFC1DAFE6F}"/>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4" name="Title 1">
            <a:extLst>
              <a:ext uri="{FF2B5EF4-FFF2-40B4-BE49-F238E27FC236}">
                <a16:creationId xmlns:a16="http://schemas.microsoft.com/office/drawing/2014/main" id="{CC747936-636A-781F-7F4B-02E1B3AAD495}"/>
              </a:ext>
            </a:extLst>
          </p:cNvPr>
          <p:cNvSpPr>
            <a:spLocks noGrp="1"/>
          </p:cNvSpPr>
          <p:nvPr>
            <p:ph type="ctrTitle" hasCustomPrompt="1"/>
          </p:nvPr>
        </p:nvSpPr>
        <p:spPr>
          <a:xfrm>
            <a:off x="756093" y="2051583"/>
            <a:ext cx="10081260" cy="5400675"/>
          </a:xfrm>
        </p:spPr>
        <p:txBody>
          <a:bodyPr anchor="t"/>
          <a:lstStyle>
            <a:lvl1pPr algn="l">
              <a:lnSpc>
                <a:spcPct val="98000"/>
              </a:lnSpc>
              <a:spcBef>
                <a:spcPts val="0"/>
              </a:spcBef>
              <a:spcAft>
                <a:spcPts val="3200"/>
              </a:spcAft>
              <a:defRPr sz="51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 name="addin_colorlist" hidden="1">
            <a:extLst>
              <a:ext uri="{FF2B5EF4-FFF2-40B4-BE49-F238E27FC236}">
                <a16:creationId xmlns:a16="http://schemas.microsoft.com/office/drawing/2014/main" id="{C7086582-3002-40E8-6BBD-56B6D8B9C5D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575545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9B_Bilde og statement">
    <p:bg>
      <p:bgPr>
        <a:solidFill>
          <a:srgbClr val="A9AD93"/>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1" y="0"/>
            <a:ext cx="11809412" cy="13716000"/>
          </a:xfrm>
          <a:blipFill dpi="0" rotWithShape="1">
            <a:blip r:embed="rId2" cstate="email">
              <a:extLst>
                <a:ext uri="{28A0092B-C50C-407E-A947-70E740481C1C}">
                  <a14:useLocalDpi xmlns:a14="http://schemas.microsoft.com/office/drawing/2010/main"/>
                </a:ext>
              </a:extLst>
            </a:blip>
            <a:srcRect/>
            <a:stretch>
              <a:fillRect l="-7979" r="-7979"/>
            </a:stretch>
          </a:blipFill>
        </p:spPr>
        <p:txBody>
          <a:bodyPr/>
          <a:lstStyle>
            <a:lvl1pPr>
              <a:defRPr sz="3400"/>
            </a:lvl1pPr>
          </a:lstStyle>
          <a:p>
            <a:r>
              <a:rPr lang="nb-NO" noProof="0" dirty="0"/>
              <a:t>Klikk på ikonet for å legge til et bilde</a:t>
            </a:r>
          </a:p>
        </p:txBody>
      </p:sp>
      <p:sp>
        <p:nvSpPr>
          <p:cNvPr id="3" name="Text Placeholder 16">
            <a:extLst>
              <a:ext uri="{FF2B5EF4-FFF2-40B4-BE49-F238E27FC236}">
                <a16:creationId xmlns:a16="http://schemas.microsoft.com/office/drawing/2014/main" id="{A261F359-32FC-C95D-6E40-36EF6B215DA2}"/>
              </a:ext>
            </a:extLst>
          </p:cNvPr>
          <p:cNvSpPr>
            <a:spLocks noGrp="1"/>
          </p:cNvSpPr>
          <p:nvPr>
            <p:ph type="body" sz="quarter" idx="18" hasCustomPrompt="1"/>
          </p:nvPr>
        </p:nvSpPr>
        <p:spPr>
          <a:xfrm>
            <a:off x="12573001" y="11827239"/>
            <a:ext cx="11809412" cy="1888761"/>
          </a:xfrm>
          <a:prstGeom prst="rect">
            <a:avLst/>
          </a:prstGeom>
          <a:solidFill>
            <a:schemeClr val="bg1"/>
          </a:solidFill>
        </p:spPr>
        <p:txBody>
          <a:bodyPr lIns="720000" tIns="90000" rIns="720000" bIns="90000" anchor="ctr">
            <a:noAutofit/>
          </a:bodyPr>
          <a:lstStyle>
            <a:lvl1pPr marL="0" indent="0" algn="l">
              <a:lnSpc>
                <a:spcPct val="140000"/>
              </a:lnSpc>
              <a:spcBef>
                <a:spcPts val="0"/>
              </a:spcBef>
              <a:spcAft>
                <a:spcPts val="0"/>
              </a:spcAft>
              <a:buClrTx/>
              <a:buFontTx/>
              <a:buNone/>
              <a:defRPr sz="1700" b="0" i="0" u="none" cap="none" spc="0" baseline="0">
                <a:solidFill>
                  <a:schemeClr val="tx1"/>
                </a:solidFill>
                <a:latin typeface="IBM Plex Mono" panose="020B0509050203000203" pitchFamily="49" charset="0"/>
                <a:cs typeface="Times New Roman" panose="02020603050405020304" pitchFamily="18" charset="0"/>
              </a:defRPr>
            </a:lvl1pPr>
            <a:lvl2pPr marL="0" indent="0" algn="l">
              <a:lnSpc>
                <a:spcPct val="100000"/>
              </a:lnSpc>
              <a:spcBef>
                <a:spcPct val="0"/>
              </a:spcBef>
              <a:spcAft>
                <a:spcPts val="0"/>
              </a:spcAft>
              <a:buClrTx/>
              <a:buFontTx/>
              <a:buNone/>
              <a:defRPr sz="1700" b="0" i="0" u="none" cap="none">
                <a:solidFill>
                  <a:schemeClr val="lt1"/>
                </a:solidFill>
                <a:latin typeface="+mn-lt"/>
              </a:defRPr>
            </a:lvl2pPr>
            <a:lvl3pPr marL="0" indent="0" algn="l">
              <a:lnSpc>
                <a:spcPct val="100000"/>
              </a:lnSpc>
              <a:spcBef>
                <a:spcPct val="0"/>
              </a:spcBef>
              <a:spcAft>
                <a:spcPts val="0"/>
              </a:spcAft>
              <a:buClrTx/>
              <a:buFontTx/>
              <a:buNone/>
              <a:defRPr sz="1700" b="0" i="0" u="none" cap="none">
                <a:solidFill>
                  <a:schemeClr val="lt1"/>
                </a:solidFill>
                <a:latin typeface="+mn-lt"/>
              </a:defRPr>
            </a:lvl3pPr>
            <a:lvl4pPr marL="0" indent="0" algn="l">
              <a:lnSpc>
                <a:spcPct val="100000"/>
              </a:lnSpc>
              <a:spcBef>
                <a:spcPct val="0"/>
              </a:spcBef>
              <a:spcAft>
                <a:spcPts val="0"/>
              </a:spcAft>
              <a:buClrTx/>
              <a:buFontTx/>
              <a:buNone/>
              <a:defRPr sz="1700" b="0" i="0" u="none" cap="none">
                <a:solidFill>
                  <a:schemeClr val="lt1"/>
                </a:solidFill>
                <a:latin typeface="+mn-lt"/>
              </a:defRPr>
            </a:lvl4pPr>
            <a:lvl5pPr marL="0" indent="0" algn="l">
              <a:lnSpc>
                <a:spcPct val="100000"/>
              </a:lnSpc>
              <a:spcBef>
                <a:spcPct val="0"/>
              </a:spcBef>
              <a:spcAft>
                <a:spcPts val="0"/>
              </a:spcAft>
              <a:buClrTx/>
              <a:buFontTx/>
              <a:buNone/>
              <a:defRPr sz="1700" b="0" i="0" u="none" cap="none">
                <a:solidFill>
                  <a:schemeClr val="lt1"/>
                </a:solidFill>
                <a:latin typeface="+mn-lt"/>
              </a:defRPr>
            </a:lvl5pPr>
          </a:lstStyle>
          <a:p>
            <a:pPr lvl="0"/>
            <a:r>
              <a:rPr lang="nb-NO" noProof="0" dirty="0"/>
              <a:t>Bildetekst kommer her</a:t>
            </a:r>
            <a:br>
              <a:rPr lang="nb-NO" noProof="0" dirty="0"/>
            </a:br>
            <a:r>
              <a:rPr lang="nb-NO" noProof="0" dirty="0"/>
              <a:t>Foto: Navn </a:t>
            </a:r>
            <a:r>
              <a:rPr lang="nb-NO" noProof="0" dirty="0" err="1"/>
              <a:t>Navnesen</a:t>
            </a:r>
            <a:endParaRPr lang="nb-NO" noProof="0" dirty="0"/>
          </a:p>
        </p:txBody>
      </p:sp>
      <p:sp>
        <p:nvSpPr>
          <p:cNvPr id="9" name="Slide Number Placeholder 8">
            <a:extLst>
              <a:ext uri="{FF2B5EF4-FFF2-40B4-BE49-F238E27FC236}">
                <a16:creationId xmlns:a16="http://schemas.microsoft.com/office/drawing/2014/main" id="{9FBE8D1E-2A1C-CCA1-B908-BA3DD7D89F8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10" name="Date Placeholder 3">
            <a:extLst>
              <a:ext uri="{FF2B5EF4-FFF2-40B4-BE49-F238E27FC236}">
                <a16:creationId xmlns:a16="http://schemas.microsoft.com/office/drawing/2014/main" id="{1F707B82-47C7-3EB8-D174-700A56E4836C}"/>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98B4AF89-63D4-460E-88B3-52E1649B8113}" type="datetime1">
              <a:rPr lang="nb-NO" noProof="0" smtClean="0"/>
              <a:t>16.05.2024</a:t>
            </a:fld>
            <a:endParaRPr lang="nb-NO" noProof="0" dirty="0"/>
          </a:p>
        </p:txBody>
      </p:sp>
      <p:sp>
        <p:nvSpPr>
          <p:cNvPr id="11" name="Footer Placeholder 4">
            <a:extLst>
              <a:ext uri="{FF2B5EF4-FFF2-40B4-BE49-F238E27FC236}">
                <a16:creationId xmlns:a16="http://schemas.microsoft.com/office/drawing/2014/main" id="{52E01644-8E2D-2A96-D899-D7AFC1DAFE6F}"/>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4" name="Title 1">
            <a:extLst>
              <a:ext uri="{FF2B5EF4-FFF2-40B4-BE49-F238E27FC236}">
                <a16:creationId xmlns:a16="http://schemas.microsoft.com/office/drawing/2014/main" id="{FE36E6B0-533F-066E-6D9C-1329CFE22E67}"/>
              </a:ext>
            </a:extLst>
          </p:cNvPr>
          <p:cNvSpPr>
            <a:spLocks noGrp="1"/>
          </p:cNvSpPr>
          <p:nvPr>
            <p:ph type="ctrTitle" hasCustomPrompt="1"/>
          </p:nvPr>
        </p:nvSpPr>
        <p:spPr>
          <a:xfrm>
            <a:off x="756093" y="2051583"/>
            <a:ext cx="10081260" cy="5400675"/>
          </a:xfrm>
        </p:spPr>
        <p:txBody>
          <a:bodyPr anchor="t"/>
          <a:lstStyle>
            <a:lvl1pPr algn="l">
              <a:lnSpc>
                <a:spcPct val="98000"/>
              </a:lnSpc>
              <a:spcBef>
                <a:spcPts val="0"/>
              </a:spcBef>
              <a:spcAft>
                <a:spcPts val="3200"/>
              </a:spcAft>
              <a:defRPr sz="51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707BDFDE-A4A7-A210-2818-DCC87D950E53}"/>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1357133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0A_Sita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9E0D785-B124-4368-A243-7CBD4FBE3344}"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F284992C-0EE0-B847-A130-9DCB0FDE2AB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Title 1">
            <a:extLst>
              <a:ext uri="{FF2B5EF4-FFF2-40B4-BE49-F238E27FC236}">
                <a16:creationId xmlns:a16="http://schemas.microsoft.com/office/drawing/2014/main" id="{8C9853EC-C3DD-9EE5-8314-E7C46762F6D0}"/>
              </a:ext>
            </a:extLst>
          </p:cNvPr>
          <p:cNvSpPr>
            <a:spLocks noGrp="1"/>
          </p:cNvSpPr>
          <p:nvPr>
            <p:ph type="ctrTitle" hasCustomPrompt="1"/>
          </p:nvPr>
        </p:nvSpPr>
        <p:spPr>
          <a:xfrm>
            <a:off x="756094" y="6321766"/>
            <a:ext cx="13681711" cy="3697898"/>
          </a:xfrm>
        </p:spPr>
        <p:txBody>
          <a:bodyPr anchor="b"/>
          <a:lstStyle>
            <a:lvl1pPr algn="l">
              <a:lnSpc>
                <a:spcPct val="98000"/>
              </a:lnSpc>
              <a:spcBef>
                <a:spcPts val="0"/>
              </a:spcBef>
              <a:spcAft>
                <a:spcPts val="0"/>
              </a:spcAft>
              <a:defRPr sz="7600" spc="0" baseline="0">
                <a:solidFill>
                  <a:schemeClr val="bg1"/>
                </a:solidFill>
              </a:defRPr>
            </a:lvl1pPr>
          </a:lstStyle>
          <a:p>
            <a:r>
              <a:rPr lang="nb-NO" noProof="0" dirty="0"/>
              <a:t>System uten endring forandrer ingenting. Endring uten system kan fort blir kaos.</a:t>
            </a:r>
          </a:p>
        </p:txBody>
      </p:sp>
      <p:sp>
        <p:nvSpPr>
          <p:cNvPr id="9" name="Subtitle 2">
            <a:extLst>
              <a:ext uri="{FF2B5EF4-FFF2-40B4-BE49-F238E27FC236}">
                <a16:creationId xmlns:a16="http://schemas.microsoft.com/office/drawing/2014/main" id="{463621C9-EF60-D957-0099-47032672A16C}"/>
              </a:ext>
            </a:extLst>
          </p:cNvPr>
          <p:cNvSpPr>
            <a:spLocks noGrp="1"/>
          </p:cNvSpPr>
          <p:nvPr>
            <p:ph type="subTitle" idx="1" hasCustomPrompt="1"/>
          </p:nvPr>
        </p:nvSpPr>
        <p:spPr>
          <a:xfrm>
            <a:off x="756094" y="10646270"/>
            <a:ext cx="7200900" cy="1440180"/>
          </a:xfrm>
          <a:prstGeom prst="rect">
            <a:avLst/>
          </a:prstGeom>
        </p:spPr>
        <p:txBody>
          <a:bodyPr anchor="t"/>
          <a:lstStyle>
            <a:lvl1pPr marL="0" indent="0" algn="l">
              <a:lnSpc>
                <a:spcPct val="98000"/>
              </a:lnSpc>
              <a:spcBef>
                <a:spcPts val="0"/>
              </a:spcBef>
              <a:buNone/>
              <a:defRPr sz="34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noProof="0" dirty="0"/>
              <a:t>Navn </a:t>
            </a:r>
            <a:r>
              <a:rPr lang="nb-NO" noProof="0" dirty="0" err="1"/>
              <a:t>Navnesen</a:t>
            </a:r>
            <a:endParaRPr lang="nb-NO" noProof="0" dirty="0"/>
          </a:p>
        </p:txBody>
      </p:sp>
      <p:sp>
        <p:nvSpPr>
          <p:cNvPr id="2" name="addin_colorlist" hidden="1">
            <a:extLst>
              <a:ext uri="{FF2B5EF4-FFF2-40B4-BE49-F238E27FC236}">
                <a16:creationId xmlns:a16="http://schemas.microsoft.com/office/drawing/2014/main" id="{B829D31A-222A-DF10-84EA-9E1C0B5BEED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643782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B_Sita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5E920BDC-CB1C-4644-B338-8F257E94AA86}"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5" name="Slide Number Placeholder 5">
            <a:extLst>
              <a:ext uri="{FF2B5EF4-FFF2-40B4-BE49-F238E27FC236}">
                <a16:creationId xmlns:a16="http://schemas.microsoft.com/office/drawing/2014/main" id="{F284992C-0EE0-B847-A130-9DCB0FDE2ABF}"/>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8" name="Title 1">
            <a:extLst>
              <a:ext uri="{FF2B5EF4-FFF2-40B4-BE49-F238E27FC236}">
                <a16:creationId xmlns:a16="http://schemas.microsoft.com/office/drawing/2014/main" id="{8C9853EC-C3DD-9EE5-8314-E7C46762F6D0}"/>
              </a:ext>
            </a:extLst>
          </p:cNvPr>
          <p:cNvSpPr>
            <a:spLocks noGrp="1"/>
          </p:cNvSpPr>
          <p:nvPr>
            <p:ph type="ctrTitle" hasCustomPrompt="1"/>
          </p:nvPr>
        </p:nvSpPr>
        <p:spPr>
          <a:xfrm>
            <a:off x="756094" y="6321766"/>
            <a:ext cx="13681711" cy="3697898"/>
          </a:xfrm>
        </p:spPr>
        <p:txBody>
          <a:bodyPr anchor="b"/>
          <a:lstStyle>
            <a:lvl1pPr algn="l">
              <a:lnSpc>
                <a:spcPct val="98000"/>
              </a:lnSpc>
              <a:spcBef>
                <a:spcPts val="0"/>
              </a:spcBef>
              <a:spcAft>
                <a:spcPts val="0"/>
              </a:spcAft>
              <a:defRPr sz="7600" spc="0" baseline="0">
                <a:solidFill>
                  <a:schemeClr val="bg1"/>
                </a:solidFill>
              </a:defRPr>
            </a:lvl1pPr>
          </a:lstStyle>
          <a:p>
            <a:r>
              <a:rPr lang="nb-NO" noProof="0" dirty="0"/>
              <a:t>System uten endring forandrer ingenting. Endring uten system kan fort blir kaos.</a:t>
            </a:r>
          </a:p>
        </p:txBody>
      </p:sp>
      <p:sp>
        <p:nvSpPr>
          <p:cNvPr id="2" name="Subtitle 2">
            <a:extLst>
              <a:ext uri="{FF2B5EF4-FFF2-40B4-BE49-F238E27FC236}">
                <a16:creationId xmlns:a16="http://schemas.microsoft.com/office/drawing/2014/main" id="{E43614D6-D405-179A-FB8C-0F317D983B51}"/>
              </a:ext>
            </a:extLst>
          </p:cNvPr>
          <p:cNvSpPr>
            <a:spLocks noGrp="1"/>
          </p:cNvSpPr>
          <p:nvPr>
            <p:ph type="subTitle" idx="1" hasCustomPrompt="1"/>
          </p:nvPr>
        </p:nvSpPr>
        <p:spPr>
          <a:xfrm>
            <a:off x="756094" y="10646270"/>
            <a:ext cx="7200900" cy="1440180"/>
          </a:xfrm>
          <a:prstGeom prst="rect">
            <a:avLst/>
          </a:prstGeom>
        </p:spPr>
        <p:txBody>
          <a:bodyPr anchor="t"/>
          <a:lstStyle>
            <a:lvl1pPr marL="0" indent="0" algn="l">
              <a:lnSpc>
                <a:spcPct val="98000"/>
              </a:lnSpc>
              <a:spcBef>
                <a:spcPts val="0"/>
              </a:spcBef>
              <a:buNone/>
              <a:defRPr sz="34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Navn </a:t>
            </a:r>
            <a:r>
              <a:rPr lang="nb-NO" noProof="0" dirty="0" err="1"/>
              <a:t>Navnesen</a:t>
            </a:r>
            <a:endParaRPr lang="nb-NO" noProof="0" dirty="0"/>
          </a:p>
        </p:txBody>
      </p:sp>
      <p:sp>
        <p:nvSpPr>
          <p:cNvPr id="3" name="addin_colorlist" hidden="1">
            <a:extLst>
              <a:ext uri="{FF2B5EF4-FFF2-40B4-BE49-F238E27FC236}">
                <a16:creationId xmlns:a16="http://schemas.microsoft.com/office/drawing/2014/main" id="{394BC85D-C89E-4880-190B-6E7584CD739E}"/>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2454656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A_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E115BE11-16F5-4BF2-AD5F-20DED9C8F579}"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6470730"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6470730"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5" name="addin_colorlist" hidden="1">
            <a:extLst>
              <a:ext uri="{FF2B5EF4-FFF2-40B4-BE49-F238E27FC236}">
                <a16:creationId xmlns:a16="http://schemas.microsoft.com/office/drawing/2014/main" id="{16C76C1D-061F-EF97-54F9-5261EEBFCC25}"/>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1" name="Title 1">
            <a:extLst>
              <a:ext uri="{FF2B5EF4-FFF2-40B4-BE49-F238E27FC236}">
                <a16:creationId xmlns:a16="http://schemas.microsoft.com/office/drawing/2014/main" id="{3E2CAFAB-034A-00B8-28CC-2F5C7EC57A36}"/>
              </a:ext>
            </a:extLst>
          </p:cNvPr>
          <p:cNvSpPr>
            <a:spLocks noGrp="1"/>
          </p:cNvSpPr>
          <p:nvPr>
            <p:ph type="ctrTitle" hasCustomPrompt="1"/>
          </p:nvPr>
        </p:nvSpPr>
        <p:spPr>
          <a:xfrm>
            <a:off x="756092" y="2051583"/>
            <a:ext cx="11115313"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2" name="Text Placeholder 9">
            <a:extLst>
              <a:ext uri="{FF2B5EF4-FFF2-40B4-BE49-F238E27FC236}">
                <a16:creationId xmlns:a16="http://schemas.microsoft.com/office/drawing/2014/main" id="{D0151A16-3F0D-A641-FD1B-A79292AFD02D}"/>
              </a:ext>
            </a:extLst>
          </p:cNvPr>
          <p:cNvSpPr>
            <a:spLocks noGrp="1"/>
          </p:cNvSpPr>
          <p:nvPr>
            <p:ph type="body" sz="quarter" idx="15" hasCustomPrompt="1"/>
          </p:nvPr>
        </p:nvSpPr>
        <p:spPr>
          <a:xfrm>
            <a:off x="76072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3" name="Text Placeholder 9">
            <a:extLst>
              <a:ext uri="{FF2B5EF4-FFF2-40B4-BE49-F238E27FC236}">
                <a16:creationId xmlns:a16="http://schemas.microsoft.com/office/drawing/2014/main" id="{2EF8459D-41A4-01A2-F810-66DF214C920C}"/>
              </a:ext>
            </a:extLst>
          </p:cNvPr>
          <p:cNvSpPr>
            <a:spLocks noGrp="1"/>
          </p:cNvSpPr>
          <p:nvPr>
            <p:ph type="body" sz="quarter" idx="18" hasCustomPrompt="1"/>
          </p:nvPr>
        </p:nvSpPr>
        <p:spPr>
          <a:xfrm>
            <a:off x="76072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4" name="Text Placeholder 9">
            <a:extLst>
              <a:ext uri="{FF2B5EF4-FFF2-40B4-BE49-F238E27FC236}">
                <a16:creationId xmlns:a16="http://schemas.microsoft.com/office/drawing/2014/main" id="{57A1CB04-BD24-9309-FEBD-18BF69F2DAD0}"/>
              </a:ext>
            </a:extLst>
          </p:cNvPr>
          <p:cNvSpPr>
            <a:spLocks noGrp="1"/>
          </p:cNvSpPr>
          <p:nvPr>
            <p:ph type="body" sz="quarter" idx="22" hasCustomPrompt="1"/>
          </p:nvPr>
        </p:nvSpPr>
        <p:spPr>
          <a:xfrm>
            <a:off x="6470730"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5" name="Text Placeholder 9">
            <a:extLst>
              <a:ext uri="{FF2B5EF4-FFF2-40B4-BE49-F238E27FC236}">
                <a16:creationId xmlns:a16="http://schemas.microsoft.com/office/drawing/2014/main" id="{E4708535-4D5E-6EB2-6ACB-8EDE8EB7D31C}"/>
              </a:ext>
            </a:extLst>
          </p:cNvPr>
          <p:cNvSpPr>
            <a:spLocks noGrp="1"/>
          </p:cNvSpPr>
          <p:nvPr>
            <p:ph type="body" sz="quarter" idx="23" hasCustomPrompt="1"/>
          </p:nvPr>
        </p:nvSpPr>
        <p:spPr>
          <a:xfrm>
            <a:off x="6470730"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6" name="Text Placeholder 9">
            <a:extLst>
              <a:ext uri="{FF2B5EF4-FFF2-40B4-BE49-F238E27FC236}">
                <a16:creationId xmlns:a16="http://schemas.microsoft.com/office/drawing/2014/main" id="{1EF4B86E-A0C4-18FF-8493-04921D4EE680}"/>
              </a:ext>
            </a:extLst>
          </p:cNvPr>
          <p:cNvSpPr>
            <a:spLocks noGrp="1"/>
          </p:cNvSpPr>
          <p:nvPr>
            <p:ph type="body" sz="quarter" idx="25" hasCustomPrompt="1"/>
          </p:nvPr>
        </p:nvSpPr>
        <p:spPr>
          <a:xfrm>
            <a:off x="76072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7" name="Text Placeholder 9">
            <a:extLst>
              <a:ext uri="{FF2B5EF4-FFF2-40B4-BE49-F238E27FC236}">
                <a16:creationId xmlns:a16="http://schemas.microsoft.com/office/drawing/2014/main" id="{F1DBABCD-D6B9-745F-BA3E-ACDA11BE6402}"/>
              </a:ext>
            </a:extLst>
          </p:cNvPr>
          <p:cNvSpPr>
            <a:spLocks noGrp="1"/>
          </p:cNvSpPr>
          <p:nvPr>
            <p:ph type="body" sz="quarter" idx="26" hasCustomPrompt="1"/>
          </p:nvPr>
        </p:nvSpPr>
        <p:spPr>
          <a:xfrm>
            <a:off x="76072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8" name="Text Placeholder 9">
            <a:extLst>
              <a:ext uri="{FF2B5EF4-FFF2-40B4-BE49-F238E27FC236}">
                <a16:creationId xmlns:a16="http://schemas.microsoft.com/office/drawing/2014/main" id="{62CF8300-6579-A1F0-28DA-BF4259144AAD}"/>
              </a:ext>
            </a:extLst>
          </p:cNvPr>
          <p:cNvSpPr>
            <a:spLocks noGrp="1"/>
          </p:cNvSpPr>
          <p:nvPr>
            <p:ph type="body" sz="quarter" idx="28" hasCustomPrompt="1"/>
          </p:nvPr>
        </p:nvSpPr>
        <p:spPr>
          <a:xfrm>
            <a:off x="6470730"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9" name="Text Placeholder 9">
            <a:extLst>
              <a:ext uri="{FF2B5EF4-FFF2-40B4-BE49-F238E27FC236}">
                <a16:creationId xmlns:a16="http://schemas.microsoft.com/office/drawing/2014/main" id="{81076D46-D410-94CE-97EF-395A9507EEE3}"/>
              </a:ext>
            </a:extLst>
          </p:cNvPr>
          <p:cNvSpPr>
            <a:spLocks noGrp="1"/>
          </p:cNvSpPr>
          <p:nvPr>
            <p:ph type="body" sz="quarter" idx="29" hasCustomPrompt="1"/>
          </p:nvPr>
        </p:nvSpPr>
        <p:spPr>
          <a:xfrm>
            <a:off x="6470730"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Tree>
    <p:extLst>
      <p:ext uri="{BB962C8B-B14F-4D97-AF65-F5344CB8AC3E}">
        <p14:creationId xmlns:p14="http://schemas.microsoft.com/office/powerpoint/2010/main" val="3409655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B_Tal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4"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br>
              <a:rPr lang="nb-NO" noProof="0" dirty="0"/>
            </a:br>
            <a:endParaRPr lang="nb-NO" noProof="0" dirty="0"/>
          </a:p>
        </p:txBody>
      </p:sp>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4" name="Text Placeholder 9">
            <a:extLst>
              <a:ext uri="{FF2B5EF4-FFF2-40B4-BE49-F238E27FC236}">
                <a16:creationId xmlns:a16="http://schemas.microsoft.com/office/drawing/2014/main" id="{18EC7FD3-605B-29AF-19DB-5801E13599C4}"/>
              </a:ext>
            </a:extLst>
          </p:cNvPr>
          <p:cNvSpPr>
            <a:spLocks noGrp="1"/>
          </p:cNvSpPr>
          <p:nvPr>
            <p:ph type="body" sz="quarter" idx="18" hasCustomPrompt="1"/>
          </p:nvPr>
        </p:nvSpPr>
        <p:spPr>
          <a:xfrm>
            <a:off x="760727"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7"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
        <p:nvSpPr>
          <p:cNvPr id="11" name="Text Placeholder 9">
            <a:extLst>
              <a:ext uri="{FF2B5EF4-FFF2-40B4-BE49-F238E27FC236}">
                <a16:creationId xmlns:a16="http://schemas.microsoft.com/office/drawing/2014/main" id="{4E1227A4-5C71-B97A-1E8B-945986AE3502}"/>
              </a:ext>
            </a:extLst>
          </p:cNvPr>
          <p:cNvSpPr>
            <a:spLocks noGrp="1"/>
          </p:cNvSpPr>
          <p:nvPr>
            <p:ph type="body" sz="quarter" idx="23" hasCustomPrompt="1"/>
          </p:nvPr>
        </p:nvSpPr>
        <p:spPr>
          <a:xfrm>
            <a:off x="8377020"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8377020"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2</a:t>
            </a:r>
          </a:p>
        </p:txBody>
      </p:sp>
      <p:sp>
        <p:nvSpPr>
          <p:cNvPr id="16" name="Text Placeholder 9">
            <a:extLst>
              <a:ext uri="{FF2B5EF4-FFF2-40B4-BE49-F238E27FC236}">
                <a16:creationId xmlns:a16="http://schemas.microsoft.com/office/drawing/2014/main" id="{7EA92302-6F07-6A9F-2A74-0E7E46B02F94}"/>
              </a:ext>
            </a:extLst>
          </p:cNvPr>
          <p:cNvSpPr>
            <a:spLocks noGrp="1"/>
          </p:cNvSpPr>
          <p:nvPr>
            <p:ph type="body" sz="quarter" idx="26" hasCustomPrompt="1"/>
          </p:nvPr>
        </p:nvSpPr>
        <p:spPr>
          <a:xfrm>
            <a:off x="760727"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7"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a:t>
            </a:r>
          </a:p>
        </p:txBody>
      </p:sp>
      <p:sp>
        <p:nvSpPr>
          <p:cNvPr id="19" name="Text Placeholder 9">
            <a:extLst>
              <a:ext uri="{FF2B5EF4-FFF2-40B4-BE49-F238E27FC236}">
                <a16:creationId xmlns:a16="http://schemas.microsoft.com/office/drawing/2014/main" id="{9BE44AD4-B407-CB41-7E6A-D2F2FDE2A07E}"/>
              </a:ext>
            </a:extLst>
          </p:cNvPr>
          <p:cNvSpPr>
            <a:spLocks noGrp="1"/>
          </p:cNvSpPr>
          <p:nvPr>
            <p:ph type="body" sz="quarter" idx="29" hasCustomPrompt="1"/>
          </p:nvPr>
        </p:nvSpPr>
        <p:spPr>
          <a:xfrm>
            <a:off x="8377020"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8377020"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a:t>
            </a:r>
          </a:p>
        </p:txBody>
      </p:sp>
      <p:sp>
        <p:nvSpPr>
          <p:cNvPr id="26" name="Text Placeholder 9">
            <a:extLst>
              <a:ext uri="{FF2B5EF4-FFF2-40B4-BE49-F238E27FC236}">
                <a16:creationId xmlns:a16="http://schemas.microsoft.com/office/drawing/2014/main" id="{828EB654-7F2C-9206-DA33-8B5CC78BD4DA}"/>
              </a:ext>
            </a:extLst>
          </p:cNvPr>
          <p:cNvSpPr>
            <a:spLocks noGrp="1"/>
          </p:cNvSpPr>
          <p:nvPr>
            <p:ph type="body" sz="quarter" idx="32" hasCustomPrompt="1"/>
          </p:nvPr>
        </p:nvSpPr>
        <p:spPr>
          <a:xfrm>
            <a:off x="15993313" y="5361771"/>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27" name="Text Placeholder 9">
            <a:extLst>
              <a:ext uri="{FF2B5EF4-FFF2-40B4-BE49-F238E27FC236}">
                <a16:creationId xmlns:a16="http://schemas.microsoft.com/office/drawing/2014/main" id="{60E5CCE9-D978-11D2-A8C1-7FC9E20F502D}"/>
              </a:ext>
            </a:extLst>
          </p:cNvPr>
          <p:cNvSpPr>
            <a:spLocks noGrp="1"/>
          </p:cNvSpPr>
          <p:nvPr>
            <p:ph type="body" sz="quarter" idx="33" hasCustomPrompt="1"/>
          </p:nvPr>
        </p:nvSpPr>
        <p:spPr>
          <a:xfrm>
            <a:off x="15993313" y="4306667"/>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a:t>
            </a:r>
          </a:p>
        </p:txBody>
      </p:sp>
      <p:sp>
        <p:nvSpPr>
          <p:cNvPr id="29" name="Text Placeholder 9">
            <a:extLst>
              <a:ext uri="{FF2B5EF4-FFF2-40B4-BE49-F238E27FC236}">
                <a16:creationId xmlns:a16="http://schemas.microsoft.com/office/drawing/2014/main" id="{B8117EC3-EA8D-4949-5DC1-DFEDBD1959AA}"/>
              </a:ext>
            </a:extLst>
          </p:cNvPr>
          <p:cNvSpPr>
            <a:spLocks noGrp="1"/>
          </p:cNvSpPr>
          <p:nvPr>
            <p:ph type="body" sz="quarter" idx="35" hasCustomPrompt="1"/>
          </p:nvPr>
        </p:nvSpPr>
        <p:spPr>
          <a:xfrm>
            <a:off x="15993313" y="9153049"/>
            <a:ext cx="648081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30" name="Text Placeholder 9">
            <a:extLst>
              <a:ext uri="{FF2B5EF4-FFF2-40B4-BE49-F238E27FC236}">
                <a16:creationId xmlns:a16="http://schemas.microsoft.com/office/drawing/2014/main" id="{474DA587-6B1F-F83C-06D5-14750DBB739D}"/>
              </a:ext>
            </a:extLst>
          </p:cNvPr>
          <p:cNvSpPr>
            <a:spLocks noGrp="1"/>
          </p:cNvSpPr>
          <p:nvPr>
            <p:ph type="body" sz="quarter" idx="36" hasCustomPrompt="1"/>
          </p:nvPr>
        </p:nvSpPr>
        <p:spPr>
          <a:xfrm>
            <a:off x="15993313" y="8097945"/>
            <a:ext cx="648081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a:t>
            </a:r>
          </a:p>
        </p:txBody>
      </p:sp>
      <p:sp>
        <p:nvSpPr>
          <p:cNvPr id="3" name="Date Placeholder 2">
            <a:extLst>
              <a:ext uri="{FF2B5EF4-FFF2-40B4-BE49-F238E27FC236}">
                <a16:creationId xmlns:a16="http://schemas.microsoft.com/office/drawing/2014/main" id="{8CBED00B-7AC8-B881-A3E4-486969FA0B58}"/>
              </a:ext>
            </a:extLst>
          </p:cNvPr>
          <p:cNvSpPr>
            <a:spLocks noGrp="1"/>
          </p:cNvSpPr>
          <p:nvPr>
            <p:ph type="dt" sz="half" idx="43"/>
          </p:nvPr>
        </p:nvSpPr>
        <p:spPr/>
        <p:txBody>
          <a:bodyPr/>
          <a:lstStyle/>
          <a:p>
            <a:fld id="{5CD7F5DC-A562-4D97-9133-9563F68F0C29}"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60A21E12-FB23-A7AB-3F6D-F067BFE04855}"/>
              </a:ext>
            </a:extLst>
          </p:cNvPr>
          <p:cNvSpPr>
            <a:spLocks noGrp="1"/>
          </p:cNvSpPr>
          <p:nvPr>
            <p:ph type="ftr" sz="quarter" idx="44"/>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ED9C7BB5-6F15-E0B5-C4D2-6F029A2E8083}"/>
              </a:ext>
            </a:extLst>
          </p:cNvPr>
          <p:cNvSpPr>
            <a:spLocks noGrp="1"/>
          </p:cNvSpPr>
          <p:nvPr>
            <p:ph type="sldNum" sz="quarter" idx="45"/>
          </p:nvPr>
        </p:nvSpPr>
        <p:spPr/>
        <p:txBody>
          <a:bodyPr/>
          <a:lstStyle/>
          <a:p>
            <a:fld id="{36F4D1B9-59DF-4B5C-8440-F23B9F46A364}" type="slidenum">
              <a:rPr lang="nb-NO" noProof="0" smtClean="0"/>
              <a:pPr/>
              <a:t>‹#›</a:t>
            </a:fld>
            <a:endParaRPr lang="nb-NO" noProof="0" dirty="0"/>
          </a:p>
        </p:txBody>
      </p:sp>
      <p:sp>
        <p:nvSpPr>
          <p:cNvPr id="7" name="Text Placeholder 8">
            <a:extLst>
              <a:ext uri="{FF2B5EF4-FFF2-40B4-BE49-F238E27FC236}">
                <a16:creationId xmlns:a16="http://schemas.microsoft.com/office/drawing/2014/main" id="{EC46F625-26EE-A171-DBA8-598CF5E84A89}"/>
              </a:ext>
            </a:extLst>
          </p:cNvPr>
          <p:cNvSpPr>
            <a:spLocks noGrp="1"/>
          </p:cNvSpPr>
          <p:nvPr>
            <p:ph type="body" sz="quarter" idx="22"/>
          </p:nvPr>
        </p:nvSpPr>
        <p:spPr>
          <a:xfrm>
            <a:off x="760727"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ext Placeholder 8">
            <a:extLst>
              <a:ext uri="{FF2B5EF4-FFF2-40B4-BE49-F238E27FC236}">
                <a16:creationId xmlns:a16="http://schemas.microsoft.com/office/drawing/2014/main" id="{3DCEB8AD-BFEE-3E4C-3AD3-18A5B1CD93AF}"/>
              </a:ext>
            </a:extLst>
          </p:cNvPr>
          <p:cNvSpPr>
            <a:spLocks noGrp="1"/>
          </p:cNvSpPr>
          <p:nvPr>
            <p:ph type="body" sz="quarter" idx="46"/>
          </p:nvPr>
        </p:nvSpPr>
        <p:spPr>
          <a:xfrm>
            <a:off x="8377020"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0" name="Text Placeholder 8">
            <a:extLst>
              <a:ext uri="{FF2B5EF4-FFF2-40B4-BE49-F238E27FC236}">
                <a16:creationId xmlns:a16="http://schemas.microsoft.com/office/drawing/2014/main" id="{AF83B832-A482-978D-7D5E-719EF12BB338}"/>
              </a:ext>
            </a:extLst>
          </p:cNvPr>
          <p:cNvSpPr>
            <a:spLocks noGrp="1"/>
          </p:cNvSpPr>
          <p:nvPr>
            <p:ph type="body" sz="quarter" idx="47"/>
          </p:nvPr>
        </p:nvSpPr>
        <p:spPr>
          <a:xfrm>
            <a:off x="15993313" y="6189085"/>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3" name="Text Placeholder 8">
            <a:extLst>
              <a:ext uri="{FF2B5EF4-FFF2-40B4-BE49-F238E27FC236}">
                <a16:creationId xmlns:a16="http://schemas.microsoft.com/office/drawing/2014/main" id="{032E7177-B080-5D14-A73A-7D08EFE11301}"/>
              </a:ext>
            </a:extLst>
          </p:cNvPr>
          <p:cNvSpPr>
            <a:spLocks noGrp="1"/>
          </p:cNvSpPr>
          <p:nvPr>
            <p:ph type="body" sz="quarter" idx="48"/>
          </p:nvPr>
        </p:nvSpPr>
        <p:spPr>
          <a:xfrm>
            <a:off x="8377020"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4" name="Text Placeholder 8">
            <a:extLst>
              <a:ext uri="{FF2B5EF4-FFF2-40B4-BE49-F238E27FC236}">
                <a16:creationId xmlns:a16="http://schemas.microsoft.com/office/drawing/2014/main" id="{5B1B7AFF-5320-D708-0C30-606586452A3B}"/>
              </a:ext>
            </a:extLst>
          </p:cNvPr>
          <p:cNvSpPr>
            <a:spLocks noGrp="1"/>
          </p:cNvSpPr>
          <p:nvPr>
            <p:ph type="body" sz="quarter" idx="49"/>
          </p:nvPr>
        </p:nvSpPr>
        <p:spPr>
          <a:xfrm>
            <a:off x="15993313"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18" name="Text Placeholder 8">
            <a:extLst>
              <a:ext uri="{FF2B5EF4-FFF2-40B4-BE49-F238E27FC236}">
                <a16:creationId xmlns:a16="http://schemas.microsoft.com/office/drawing/2014/main" id="{890BA215-0995-C14D-EDFA-CC11B9946ECA}"/>
              </a:ext>
            </a:extLst>
          </p:cNvPr>
          <p:cNvSpPr>
            <a:spLocks noGrp="1"/>
          </p:cNvSpPr>
          <p:nvPr>
            <p:ph type="body" sz="quarter" idx="50"/>
          </p:nvPr>
        </p:nvSpPr>
        <p:spPr>
          <a:xfrm>
            <a:off x="756094" y="9980363"/>
            <a:ext cx="6480810" cy="1440180"/>
          </a:xfrm>
          <a:prstGeom prst="rect">
            <a:avLst/>
          </a:prstGeom>
        </p:spPr>
        <p:txBody>
          <a:bodyPr lIns="0" tIns="0" rIns="0" bIns="0"/>
          <a:lstStyle>
            <a:lvl1pPr marL="504000" indent="-342000">
              <a:lnSpc>
                <a:spcPct val="98000"/>
              </a:lnSpc>
              <a:spcBef>
                <a:spcPts val="0"/>
              </a:spcBef>
              <a:buFont typeface="Wingdings" panose="05000000000000000000" pitchFamily="2" charset="2"/>
              <a:buChar char="§"/>
              <a:defRPr sz="2500" spc="0" baseline="0"/>
            </a:lvl1pPr>
            <a:lvl2pPr marL="1440000" indent="-216000">
              <a:lnSpc>
                <a:spcPct val="98000"/>
              </a:lnSpc>
              <a:spcBef>
                <a:spcPts val="0"/>
              </a:spcBef>
              <a:buFont typeface="+mj-lt"/>
              <a:buAutoNum type="romanLcPeriod"/>
              <a:defRPr sz="2500" spc="0" baseline="0"/>
            </a:lvl2pPr>
            <a:lvl3pPr marL="1980000" indent="-216000">
              <a:lnSpc>
                <a:spcPct val="98000"/>
              </a:lnSpc>
              <a:spcBef>
                <a:spcPts val="0"/>
              </a:spcBef>
              <a:defRPr sz="2500" spc="0" baseline="0"/>
            </a:lvl3pPr>
            <a:lvl4pPr marL="2520000" indent="-216000">
              <a:lnSpc>
                <a:spcPct val="98000"/>
              </a:lnSpc>
              <a:spcBef>
                <a:spcPts val="0"/>
              </a:spcBef>
              <a:defRPr sz="2500" spc="0" baseline="0"/>
            </a:lvl4pPr>
            <a:lvl5pPr marL="3060000" indent="-216000">
              <a:lnSpc>
                <a:spcPct val="98000"/>
              </a:lnSpc>
              <a:spcBef>
                <a:spcPts val="0"/>
              </a:spcBef>
              <a:defRPr sz="25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21" name="addin_colorlist" hidden="1">
            <a:extLst>
              <a:ext uri="{FF2B5EF4-FFF2-40B4-BE49-F238E27FC236}">
                <a16:creationId xmlns:a16="http://schemas.microsoft.com/office/drawing/2014/main" id="{962A59FA-4C7C-2B34-723D-9A9848C48C2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5349862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C_Tall">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9" name="Text Placeholder 9">
            <a:extLst>
              <a:ext uri="{FF2B5EF4-FFF2-40B4-BE49-F238E27FC236}">
                <a16:creationId xmlns:a16="http://schemas.microsoft.com/office/drawing/2014/main" id="{6E47833F-046D-2705-7BF2-355C70692918}"/>
              </a:ext>
            </a:extLst>
          </p:cNvPr>
          <p:cNvSpPr>
            <a:spLocks noGrp="1"/>
          </p:cNvSpPr>
          <p:nvPr>
            <p:ph type="body" sz="quarter" idx="21" hasCustomPrompt="1"/>
          </p:nvPr>
        </p:nvSpPr>
        <p:spPr>
          <a:xfrm>
            <a:off x="76072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434</a:t>
            </a:r>
          </a:p>
        </p:txBody>
      </p:sp>
      <p:sp>
        <p:nvSpPr>
          <p:cNvPr id="12" name="Text Placeholder 9">
            <a:extLst>
              <a:ext uri="{FF2B5EF4-FFF2-40B4-BE49-F238E27FC236}">
                <a16:creationId xmlns:a16="http://schemas.microsoft.com/office/drawing/2014/main" id="{5A36A991-8955-EA9D-161D-1AD1729817DD}"/>
              </a:ext>
            </a:extLst>
          </p:cNvPr>
          <p:cNvSpPr>
            <a:spLocks noGrp="1"/>
          </p:cNvSpPr>
          <p:nvPr>
            <p:ph type="body" sz="quarter" idx="24" hasCustomPrompt="1"/>
          </p:nvPr>
        </p:nvSpPr>
        <p:spPr>
          <a:xfrm>
            <a:off x="6470730"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51 år</a:t>
            </a:r>
          </a:p>
        </p:txBody>
      </p:sp>
      <p:sp>
        <p:nvSpPr>
          <p:cNvPr id="17" name="Text Placeholder 9">
            <a:extLst>
              <a:ext uri="{FF2B5EF4-FFF2-40B4-BE49-F238E27FC236}">
                <a16:creationId xmlns:a16="http://schemas.microsoft.com/office/drawing/2014/main" id="{AB6CFBCD-841F-7435-D561-4CB8055F3076}"/>
              </a:ext>
            </a:extLst>
          </p:cNvPr>
          <p:cNvSpPr>
            <a:spLocks noGrp="1"/>
          </p:cNvSpPr>
          <p:nvPr>
            <p:ph type="body" sz="quarter" idx="27" hasCustomPrompt="1"/>
          </p:nvPr>
        </p:nvSpPr>
        <p:spPr>
          <a:xfrm>
            <a:off x="76072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65%</a:t>
            </a:r>
          </a:p>
        </p:txBody>
      </p:sp>
      <p:sp>
        <p:nvSpPr>
          <p:cNvPr id="20" name="Text Placeholder 9">
            <a:extLst>
              <a:ext uri="{FF2B5EF4-FFF2-40B4-BE49-F238E27FC236}">
                <a16:creationId xmlns:a16="http://schemas.microsoft.com/office/drawing/2014/main" id="{37A834ED-7615-B431-7514-61CA2987FBF5}"/>
              </a:ext>
            </a:extLst>
          </p:cNvPr>
          <p:cNvSpPr>
            <a:spLocks noGrp="1"/>
          </p:cNvSpPr>
          <p:nvPr>
            <p:ph type="body" sz="quarter" idx="30" hasCustomPrompt="1"/>
          </p:nvPr>
        </p:nvSpPr>
        <p:spPr>
          <a:xfrm>
            <a:off x="6470730"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10%</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191206"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65%</a:t>
            </a:r>
          </a:p>
        </p:txBody>
      </p:sp>
      <p:sp>
        <p:nvSpPr>
          <p:cNvPr id="25" name="Text Placeholder 9">
            <a:extLst>
              <a:ext uri="{FF2B5EF4-FFF2-40B4-BE49-F238E27FC236}">
                <a16:creationId xmlns:a16="http://schemas.microsoft.com/office/drawing/2014/main" id="{20FA4720-616A-D118-AACC-E87842B0C52C}"/>
              </a:ext>
            </a:extLst>
          </p:cNvPr>
          <p:cNvSpPr>
            <a:spLocks noGrp="1"/>
          </p:cNvSpPr>
          <p:nvPr>
            <p:ph type="body" sz="quarter" idx="36" hasCustomPrompt="1"/>
          </p:nvPr>
        </p:nvSpPr>
        <p:spPr>
          <a:xfrm>
            <a:off x="17901208" y="4306667"/>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10%</a:t>
            </a:r>
          </a:p>
        </p:txBody>
      </p:sp>
      <p:sp>
        <p:nvSpPr>
          <p:cNvPr id="28" name="Text Placeholder 9">
            <a:extLst>
              <a:ext uri="{FF2B5EF4-FFF2-40B4-BE49-F238E27FC236}">
                <a16:creationId xmlns:a16="http://schemas.microsoft.com/office/drawing/2014/main" id="{54DECC96-31F6-920F-CDC8-5B14285ACF3A}"/>
              </a:ext>
            </a:extLst>
          </p:cNvPr>
          <p:cNvSpPr>
            <a:spLocks noGrp="1"/>
          </p:cNvSpPr>
          <p:nvPr>
            <p:ph type="body" sz="quarter" idx="39" hasCustomPrompt="1"/>
          </p:nvPr>
        </p:nvSpPr>
        <p:spPr>
          <a:xfrm>
            <a:off x="12191206"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434</a:t>
            </a:r>
          </a:p>
        </p:txBody>
      </p:sp>
      <p:sp>
        <p:nvSpPr>
          <p:cNvPr id="31" name="Text Placeholder 9">
            <a:extLst>
              <a:ext uri="{FF2B5EF4-FFF2-40B4-BE49-F238E27FC236}">
                <a16:creationId xmlns:a16="http://schemas.microsoft.com/office/drawing/2014/main" id="{57DC8FDA-A028-DA0B-9727-5ADF8E346457}"/>
              </a:ext>
            </a:extLst>
          </p:cNvPr>
          <p:cNvSpPr>
            <a:spLocks noGrp="1"/>
          </p:cNvSpPr>
          <p:nvPr>
            <p:ph type="body" sz="quarter" idx="42" hasCustomPrompt="1"/>
          </p:nvPr>
        </p:nvSpPr>
        <p:spPr>
          <a:xfrm>
            <a:off x="17901208" y="8097945"/>
            <a:ext cx="5400675"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51 år</a:t>
            </a:r>
          </a:p>
        </p:txBody>
      </p:sp>
      <p:sp>
        <p:nvSpPr>
          <p:cNvPr id="6" name="Date Placeholder 5">
            <a:extLst>
              <a:ext uri="{FF2B5EF4-FFF2-40B4-BE49-F238E27FC236}">
                <a16:creationId xmlns:a16="http://schemas.microsoft.com/office/drawing/2014/main" id="{7D79332B-2EEE-0361-6E28-8241F4567245}"/>
              </a:ext>
            </a:extLst>
          </p:cNvPr>
          <p:cNvSpPr>
            <a:spLocks noGrp="1"/>
          </p:cNvSpPr>
          <p:nvPr>
            <p:ph type="dt" sz="half" idx="43"/>
          </p:nvPr>
        </p:nvSpPr>
        <p:spPr/>
        <p:txBody>
          <a:bodyPr/>
          <a:lstStyle/>
          <a:p>
            <a:fld id="{E604FEFA-040C-4BBD-8442-5B16885E4D29}" type="datetime1">
              <a:rPr lang="nb-NO" noProof="0" smtClean="0"/>
              <a:t>16.05.2024</a:t>
            </a:fld>
            <a:endParaRPr lang="nb-NO" noProof="0" dirty="0"/>
          </a:p>
        </p:txBody>
      </p:sp>
      <p:sp>
        <p:nvSpPr>
          <p:cNvPr id="7" name="Footer Placeholder 6">
            <a:extLst>
              <a:ext uri="{FF2B5EF4-FFF2-40B4-BE49-F238E27FC236}">
                <a16:creationId xmlns:a16="http://schemas.microsoft.com/office/drawing/2014/main" id="{478F277D-52F1-8AA7-CD4A-93E08C5BAD58}"/>
              </a:ext>
            </a:extLst>
          </p:cNvPr>
          <p:cNvSpPr>
            <a:spLocks noGrp="1"/>
          </p:cNvSpPr>
          <p:nvPr>
            <p:ph type="ftr" sz="quarter" idx="44"/>
          </p:nvPr>
        </p:nvSpPr>
        <p:spPr/>
        <p:txBody>
          <a:bodyPr/>
          <a:lstStyle/>
          <a:p>
            <a:r>
              <a:rPr lang="nb-NO" noProof="0" dirty="0"/>
              <a:t>Sett inn presentasjonstittel via toppmeny "Sett inn - Topptekst og bunntekst"</a:t>
            </a:r>
          </a:p>
        </p:txBody>
      </p:sp>
      <p:sp>
        <p:nvSpPr>
          <p:cNvPr id="8" name="Slide Number Placeholder 7">
            <a:extLst>
              <a:ext uri="{FF2B5EF4-FFF2-40B4-BE49-F238E27FC236}">
                <a16:creationId xmlns:a16="http://schemas.microsoft.com/office/drawing/2014/main" id="{039BDF2E-D978-437F-EA89-0C66CC3EFB70}"/>
              </a:ext>
            </a:extLst>
          </p:cNvPr>
          <p:cNvSpPr>
            <a:spLocks noGrp="1"/>
          </p:cNvSpPr>
          <p:nvPr>
            <p:ph type="sldNum" sz="quarter" idx="45"/>
          </p:nvPr>
        </p:nvSpPr>
        <p:spPr/>
        <p:txBody>
          <a:bodyPr/>
          <a:lstStyle/>
          <a:p>
            <a:fld id="{36F4D1B9-59DF-4B5C-8440-F23B9F46A364}" type="slidenum">
              <a:rPr lang="nb-NO" noProof="0" smtClean="0"/>
              <a:pPr/>
              <a:t>‹#›</a:t>
            </a:fld>
            <a:endParaRPr lang="nb-NO" noProof="0" dirty="0"/>
          </a:p>
        </p:txBody>
      </p:sp>
      <p:sp>
        <p:nvSpPr>
          <p:cNvPr id="13" name="addin_colorlist" hidden="1">
            <a:extLst>
              <a:ext uri="{FF2B5EF4-FFF2-40B4-BE49-F238E27FC236}">
                <a16:creationId xmlns:a16="http://schemas.microsoft.com/office/drawing/2014/main" id="{D1D72B36-C993-42F9-2DD8-45574A4E1879}"/>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33" name="Text Placeholder 9">
            <a:extLst>
              <a:ext uri="{FF2B5EF4-FFF2-40B4-BE49-F238E27FC236}">
                <a16:creationId xmlns:a16="http://schemas.microsoft.com/office/drawing/2014/main" id="{CBDF639D-E6F7-3902-4DE1-686A65F4B089}"/>
              </a:ext>
            </a:extLst>
          </p:cNvPr>
          <p:cNvSpPr>
            <a:spLocks noGrp="1"/>
          </p:cNvSpPr>
          <p:nvPr>
            <p:ph type="body" sz="quarter" idx="15" hasCustomPrompt="1"/>
          </p:nvPr>
        </p:nvSpPr>
        <p:spPr>
          <a:xfrm>
            <a:off x="76072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34" name="Text Placeholder 9">
            <a:extLst>
              <a:ext uri="{FF2B5EF4-FFF2-40B4-BE49-F238E27FC236}">
                <a16:creationId xmlns:a16="http://schemas.microsoft.com/office/drawing/2014/main" id="{F0766F5E-388A-84BE-2878-F1766F97518E}"/>
              </a:ext>
            </a:extLst>
          </p:cNvPr>
          <p:cNvSpPr>
            <a:spLocks noGrp="1"/>
          </p:cNvSpPr>
          <p:nvPr>
            <p:ph type="body" sz="quarter" idx="18" hasCustomPrompt="1"/>
          </p:nvPr>
        </p:nvSpPr>
        <p:spPr>
          <a:xfrm>
            <a:off x="76072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49" name="Text Placeholder 9">
            <a:extLst>
              <a:ext uri="{FF2B5EF4-FFF2-40B4-BE49-F238E27FC236}">
                <a16:creationId xmlns:a16="http://schemas.microsoft.com/office/drawing/2014/main" id="{3C24DD4B-B831-25A5-2FFA-24FA3B454E11}"/>
              </a:ext>
            </a:extLst>
          </p:cNvPr>
          <p:cNvSpPr>
            <a:spLocks noGrp="1"/>
          </p:cNvSpPr>
          <p:nvPr>
            <p:ph type="body" sz="quarter" idx="46" hasCustomPrompt="1"/>
          </p:nvPr>
        </p:nvSpPr>
        <p:spPr>
          <a:xfrm>
            <a:off x="6470730"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0" name="Text Placeholder 9">
            <a:extLst>
              <a:ext uri="{FF2B5EF4-FFF2-40B4-BE49-F238E27FC236}">
                <a16:creationId xmlns:a16="http://schemas.microsoft.com/office/drawing/2014/main" id="{18D56FFC-EB80-27C5-EAD7-C1105E000FD0}"/>
              </a:ext>
            </a:extLst>
          </p:cNvPr>
          <p:cNvSpPr>
            <a:spLocks noGrp="1"/>
          </p:cNvSpPr>
          <p:nvPr>
            <p:ph type="body" sz="quarter" idx="47" hasCustomPrompt="1"/>
          </p:nvPr>
        </p:nvSpPr>
        <p:spPr>
          <a:xfrm>
            <a:off x="6470730"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1" name="Text Placeholder 9">
            <a:extLst>
              <a:ext uri="{FF2B5EF4-FFF2-40B4-BE49-F238E27FC236}">
                <a16:creationId xmlns:a16="http://schemas.microsoft.com/office/drawing/2014/main" id="{158B4922-3F99-E92D-0678-F13D25663BA8}"/>
              </a:ext>
            </a:extLst>
          </p:cNvPr>
          <p:cNvSpPr>
            <a:spLocks noGrp="1"/>
          </p:cNvSpPr>
          <p:nvPr>
            <p:ph type="body" sz="quarter" idx="48" hasCustomPrompt="1"/>
          </p:nvPr>
        </p:nvSpPr>
        <p:spPr>
          <a:xfrm>
            <a:off x="12191206"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2" name="Text Placeholder 9">
            <a:extLst>
              <a:ext uri="{FF2B5EF4-FFF2-40B4-BE49-F238E27FC236}">
                <a16:creationId xmlns:a16="http://schemas.microsoft.com/office/drawing/2014/main" id="{3697A4E0-38B7-1D80-A9A3-411C97A27BC6}"/>
              </a:ext>
            </a:extLst>
          </p:cNvPr>
          <p:cNvSpPr>
            <a:spLocks noGrp="1"/>
          </p:cNvSpPr>
          <p:nvPr>
            <p:ph type="body" sz="quarter" idx="49" hasCustomPrompt="1"/>
          </p:nvPr>
        </p:nvSpPr>
        <p:spPr>
          <a:xfrm>
            <a:off x="12191206"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5" name="Text Placeholder 9">
            <a:extLst>
              <a:ext uri="{FF2B5EF4-FFF2-40B4-BE49-F238E27FC236}">
                <a16:creationId xmlns:a16="http://schemas.microsoft.com/office/drawing/2014/main" id="{32393F94-2AF8-3439-D988-6C2FDCACB0A0}"/>
              </a:ext>
            </a:extLst>
          </p:cNvPr>
          <p:cNvSpPr>
            <a:spLocks noGrp="1"/>
          </p:cNvSpPr>
          <p:nvPr>
            <p:ph type="body" sz="quarter" idx="50" hasCustomPrompt="1"/>
          </p:nvPr>
        </p:nvSpPr>
        <p:spPr>
          <a:xfrm>
            <a:off x="17901208" y="6189085"/>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6" name="Text Placeholder 9">
            <a:extLst>
              <a:ext uri="{FF2B5EF4-FFF2-40B4-BE49-F238E27FC236}">
                <a16:creationId xmlns:a16="http://schemas.microsoft.com/office/drawing/2014/main" id="{A7BEB669-CD8D-DCF3-F40E-37C69FA68C3E}"/>
              </a:ext>
            </a:extLst>
          </p:cNvPr>
          <p:cNvSpPr>
            <a:spLocks noGrp="1"/>
          </p:cNvSpPr>
          <p:nvPr>
            <p:ph type="body" sz="quarter" idx="51" hasCustomPrompt="1"/>
          </p:nvPr>
        </p:nvSpPr>
        <p:spPr>
          <a:xfrm>
            <a:off x="17901208" y="5361771"/>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7" name="Text Placeholder 9">
            <a:extLst>
              <a:ext uri="{FF2B5EF4-FFF2-40B4-BE49-F238E27FC236}">
                <a16:creationId xmlns:a16="http://schemas.microsoft.com/office/drawing/2014/main" id="{9B58700F-6B95-67DA-6FBF-759D2AAFA68B}"/>
              </a:ext>
            </a:extLst>
          </p:cNvPr>
          <p:cNvSpPr>
            <a:spLocks noGrp="1"/>
          </p:cNvSpPr>
          <p:nvPr>
            <p:ph type="body" sz="quarter" idx="52" hasCustomPrompt="1"/>
          </p:nvPr>
        </p:nvSpPr>
        <p:spPr>
          <a:xfrm>
            <a:off x="1790120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8" name="Text Placeholder 9">
            <a:extLst>
              <a:ext uri="{FF2B5EF4-FFF2-40B4-BE49-F238E27FC236}">
                <a16:creationId xmlns:a16="http://schemas.microsoft.com/office/drawing/2014/main" id="{1676D2C1-0C37-3B9F-4A6A-7159A8226CE5}"/>
              </a:ext>
            </a:extLst>
          </p:cNvPr>
          <p:cNvSpPr>
            <a:spLocks noGrp="1"/>
          </p:cNvSpPr>
          <p:nvPr>
            <p:ph type="body" sz="quarter" idx="53" hasCustomPrompt="1"/>
          </p:nvPr>
        </p:nvSpPr>
        <p:spPr>
          <a:xfrm>
            <a:off x="1790120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59" name="Text Placeholder 9">
            <a:extLst>
              <a:ext uri="{FF2B5EF4-FFF2-40B4-BE49-F238E27FC236}">
                <a16:creationId xmlns:a16="http://schemas.microsoft.com/office/drawing/2014/main" id="{8B6B6C4E-66A5-2E49-E3C0-C5D58D6F85FB}"/>
              </a:ext>
            </a:extLst>
          </p:cNvPr>
          <p:cNvSpPr>
            <a:spLocks noGrp="1"/>
          </p:cNvSpPr>
          <p:nvPr>
            <p:ph type="body" sz="quarter" idx="54" hasCustomPrompt="1"/>
          </p:nvPr>
        </p:nvSpPr>
        <p:spPr>
          <a:xfrm>
            <a:off x="760728"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0" name="Text Placeholder 9">
            <a:extLst>
              <a:ext uri="{FF2B5EF4-FFF2-40B4-BE49-F238E27FC236}">
                <a16:creationId xmlns:a16="http://schemas.microsoft.com/office/drawing/2014/main" id="{02B0E91A-5E84-D856-7F82-8916FEBE960A}"/>
              </a:ext>
            </a:extLst>
          </p:cNvPr>
          <p:cNvSpPr>
            <a:spLocks noGrp="1"/>
          </p:cNvSpPr>
          <p:nvPr>
            <p:ph type="body" sz="quarter" idx="55" hasCustomPrompt="1"/>
          </p:nvPr>
        </p:nvSpPr>
        <p:spPr>
          <a:xfrm>
            <a:off x="760728"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61" name="Text Placeholder 9">
            <a:extLst>
              <a:ext uri="{FF2B5EF4-FFF2-40B4-BE49-F238E27FC236}">
                <a16:creationId xmlns:a16="http://schemas.microsoft.com/office/drawing/2014/main" id="{126A8746-7419-F72A-29D0-38BFFCD4CC72}"/>
              </a:ext>
            </a:extLst>
          </p:cNvPr>
          <p:cNvSpPr>
            <a:spLocks noGrp="1"/>
          </p:cNvSpPr>
          <p:nvPr>
            <p:ph type="body" sz="quarter" idx="56" hasCustomPrompt="1"/>
          </p:nvPr>
        </p:nvSpPr>
        <p:spPr>
          <a:xfrm>
            <a:off x="6470730"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2" name="Text Placeholder 9">
            <a:extLst>
              <a:ext uri="{FF2B5EF4-FFF2-40B4-BE49-F238E27FC236}">
                <a16:creationId xmlns:a16="http://schemas.microsoft.com/office/drawing/2014/main" id="{3C9AE8E9-80AA-81C1-274E-F606AD5588FC}"/>
              </a:ext>
            </a:extLst>
          </p:cNvPr>
          <p:cNvSpPr>
            <a:spLocks noGrp="1"/>
          </p:cNvSpPr>
          <p:nvPr>
            <p:ph type="body" sz="quarter" idx="57" hasCustomPrompt="1"/>
          </p:nvPr>
        </p:nvSpPr>
        <p:spPr>
          <a:xfrm>
            <a:off x="6470730"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63" name="Text Placeholder 9">
            <a:extLst>
              <a:ext uri="{FF2B5EF4-FFF2-40B4-BE49-F238E27FC236}">
                <a16:creationId xmlns:a16="http://schemas.microsoft.com/office/drawing/2014/main" id="{EDF856CE-A032-EE54-75F8-3E3DA80D4226}"/>
              </a:ext>
            </a:extLst>
          </p:cNvPr>
          <p:cNvSpPr>
            <a:spLocks noGrp="1"/>
          </p:cNvSpPr>
          <p:nvPr>
            <p:ph type="body" sz="quarter" idx="58" hasCustomPrompt="1"/>
          </p:nvPr>
        </p:nvSpPr>
        <p:spPr>
          <a:xfrm>
            <a:off x="12191206" y="9980363"/>
            <a:ext cx="5400675" cy="1440180"/>
          </a:xfrm>
          <a:prstGeom prst="rect">
            <a:avLst/>
          </a:prstGeom>
        </p:spPr>
        <p:txBody>
          <a:bodyPr/>
          <a:lstStyle>
            <a:lvl1pPr marL="0" indent="0">
              <a:lnSpc>
                <a:spcPct val="98000"/>
              </a:lnSpc>
              <a:spcBef>
                <a:spcPts val="0"/>
              </a:spcBef>
              <a:spcAft>
                <a:spcPts val="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64" name="Text Placeholder 9">
            <a:extLst>
              <a:ext uri="{FF2B5EF4-FFF2-40B4-BE49-F238E27FC236}">
                <a16:creationId xmlns:a16="http://schemas.microsoft.com/office/drawing/2014/main" id="{69A6538E-5A81-AF2B-3853-3186CD94D6A3}"/>
              </a:ext>
            </a:extLst>
          </p:cNvPr>
          <p:cNvSpPr>
            <a:spLocks noGrp="1"/>
          </p:cNvSpPr>
          <p:nvPr>
            <p:ph type="body" sz="quarter" idx="59" hasCustomPrompt="1"/>
          </p:nvPr>
        </p:nvSpPr>
        <p:spPr>
          <a:xfrm>
            <a:off x="12191206" y="9153049"/>
            <a:ext cx="5400675"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2" name="Title 1">
            <a:extLst>
              <a:ext uri="{FF2B5EF4-FFF2-40B4-BE49-F238E27FC236}">
                <a16:creationId xmlns:a16="http://schemas.microsoft.com/office/drawing/2014/main" id="{AAE8E5F3-BC5F-51DD-EEEA-FA5E941A0FE0}"/>
              </a:ext>
            </a:extLst>
          </p:cNvPr>
          <p:cNvSpPr>
            <a:spLocks noGrp="1"/>
          </p:cNvSpPr>
          <p:nvPr>
            <p:ph type="ctrTitle" hasCustomPrompt="1"/>
          </p:nvPr>
        </p:nvSpPr>
        <p:spPr>
          <a:xfrm>
            <a:off x="756094"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br>
              <a:rPr lang="nb-NO" noProof="0" dirty="0"/>
            </a:br>
            <a:endParaRPr lang="nb-NO" noProof="0" dirty="0"/>
          </a:p>
        </p:txBody>
      </p:sp>
    </p:spTree>
    <p:extLst>
      <p:ext uri="{BB962C8B-B14F-4D97-AF65-F5344CB8AC3E}">
        <p14:creationId xmlns:p14="http://schemas.microsoft.com/office/powerpoint/2010/main" val="2188647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D_Tall">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794347"/>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36-48 måneder</a:t>
            </a:r>
          </a:p>
        </p:txBody>
      </p:sp>
      <p:sp>
        <p:nvSpPr>
          <p:cNvPr id="8" name="Picture Placeholder 12">
            <a:extLst>
              <a:ext uri="{FF2B5EF4-FFF2-40B4-BE49-F238E27FC236}">
                <a16:creationId xmlns:a16="http://schemas.microsoft.com/office/drawing/2014/main" id="{03F0E308-FC52-3E5F-BD2A-0EE63704F055}"/>
              </a:ext>
            </a:extLst>
          </p:cNvPr>
          <p:cNvSpPr>
            <a:spLocks noGrp="1"/>
          </p:cNvSpPr>
          <p:nvPr>
            <p:ph type="pic" sz="quarter" idx="35"/>
          </p:nvPr>
        </p:nvSpPr>
        <p:spPr>
          <a:xfrm>
            <a:off x="0" y="0"/>
            <a:ext cx="11417051"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4117119"/>
            <a:ext cx="1080135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88758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210356"/>
            <a:ext cx="1080135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2" name="Date Placeholder 1">
            <a:extLst>
              <a:ext uri="{FF2B5EF4-FFF2-40B4-BE49-F238E27FC236}">
                <a16:creationId xmlns:a16="http://schemas.microsoft.com/office/drawing/2014/main" id="{5636CFD6-4CB0-44F5-B3F1-42C7CCC54977}"/>
              </a:ext>
            </a:extLst>
          </p:cNvPr>
          <p:cNvSpPr>
            <a:spLocks noGrp="1"/>
          </p:cNvSpPr>
          <p:nvPr>
            <p:ph type="dt" sz="half" idx="38"/>
          </p:nvPr>
        </p:nvSpPr>
        <p:spPr/>
        <p:txBody>
          <a:bodyPr/>
          <a:lstStyle/>
          <a:p>
            <a:fld id="{428EB835-4FD3-42D8-B132-D95C79340D92}" type="datetime1">
              <a:rPr lang="nb-NO" noProof="0" smtClean="0"/>
              <a:t>16.05.2024</a:t>
            </a:fld>
            <a:endParaRPr lang="nb-NO" noProof="0" dirty="0"/>
          </a:p>
        </p:txBody>
      </p:sp>
      <p:sp>
        <p:nvSpPr>
          <p:cNvPr id="3" name="Footer Placeholder 2">
            <a:extLst>
              <a:ext uri="{FF2B5EF4-FFF2-40B4-BE49-F238E27FC236}">
                <a16:creationId xmlns:a16="http://schemas.microsoft.com/office/drawing/2014/main" id="{27CAF5E5-899C-8E2D-F3B7-ACA7BF60E622}"/>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4" name="Slide Number Placeholder 3">
            <a:extLst>
              <a:ext uri="{FF2B5EF4-FFF2-40B4-BE49-F238E27FC236}">
                <a16:creationId xmlns:a16="http://schemas.microsoft.com/office/drawing/2014/main" id="{B1F13C81-B0A7-89CC-F9C7-59B98A32C241}"/>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6" name="addin_colorlist" hidden="1">
            <a:extLst>
              <a:ext uri="{FF2B5EF4-FFF2-40B4-BE49-F238E27FC236}">
                <a16:creationId xmlns:a16="http://schemas.microsoft.com/office/drawing/2014/main" id="{3D73131E-C832-9EE1-12C5-48F98D9D7E7D}"/>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24427464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1E_Tall">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794347"/>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36-48 måneder</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4117119"/>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88758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210356"/>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 name="Date Placeholder 2">
            <a:extLst>
              <a:ext uri="{FF2B5EF4-FFF2-40B4-BE49-F238E27FC236}">
                <a16:creationId xmlns:a16="http://schemas.microsoft.com/office/drawing/2014/main" id="{28EFDD95-266C-BDB3-A745-50DC3EA66F1A}"/>
              </a:ext>
            </a:extLst>
          </p:cNvPr>
          <p:cNvSpPr>
            <a:spLocks noGrp="1"/>
          </p:cNvSpPr>
          <p:nvPr>
            <p:ph type="dt" sz="half" idx="38"/>
          </p:nvPr>
        </p:nvSpPr>
        <p:spPr/>
        <p:txBody>
          <a:bodyPr/>
          <a:lstStyle/>
          <a:p>
            <a:fld id="{7F15EF17-852A-4EDE-9157-59A8B9F74AFA}"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9AC45CCA-7FEC-C18A-9056-414CE8AD8A69}"/>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AC5936A8-6AAD-FE7F-CBE1-C999892A002D}"/>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8" name="Graphic 12">
            <a:extLst>
              <a:ext uri="{FF2B5EF4-FFF2-40B4-BE49-F238E27FC236}">
                <a16:creationId xmlns:a16="http://schemas.microsoft.com/office/drawing/2014/main" id="{FB9ECF72-E725-0305-96A2-A824F036F5D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addin_colorlist" hidden="1">
            <a:extLst>
              <a:ext uri="{FF2B5EF4-FFF2-40B4-BE49-F238E27FC236}">
                <a16:creationId xmlns:a16="http://schemas.microsoft.com/office/drawing/2014/main" id="{02A14E1F-32EA-BF02-0DA2-2447957904A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F1BFD942-BAC8-7BDE-05F4-B2EA148FCFAB}"/>
              </a:ext>
            </a:extLst>
          </p:cNvPr>
          <p:cNvSpPr>
            <a:spLocks noGrp="1"/>
          </p:cNvSpPr>
          <p:nvPr>
            <p:ph type="ctrTitle" hasCustomPrompt="1"/>
          </p:nvPr>
        </p:nvSpPr>
        <p:spPr>
          <a:xfrm>
            <a:off x="756092" y="2051583"/>
            <a:ext cx="10081260"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166993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E_Forside">
    <p:bg>
      <p:bgPr>
        <a:solidFill>
          <a:srgbClr val="D6E8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C7C321D9-1298-4E33-BBDC-52504BD23599}"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EC64F157-0CB1-81FB-F879-5BB51D0901A6}"/>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A6B24AEA-531E-BFA7-016D-6EC5228E56A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063FE583-A752-C25C-B1A6-A9CC91A773D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1AE835F7-E3AA-1FCF-1FEB-35504B25EAF0}"/>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D5171C28-AD44-AF8E-D8FD-2A767D00931C}"/>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35644B43-866B-772A-5C7F-752AB9B6BCBC}"/>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2" name="Title 1">
            <a:extLst>
              <a:ext uri="{FF2B5EF4-FFF2-40B4-BE49-F238E27FC236}">
                <a16:creationId xmlns:a16="http://schemas.microsoft.com/office/drawing/2014/main" id="{376E9806-1FFD-4A81-06E4-9CC6C9DF4712}"/>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lvl1pPr>
          </a:lstStyle>
          <a:p>
            <a:r>
              <a:rPr lang="nb-NO" dirty="0"/>
              <a:t>Her er det plass til en overskrift over flere linjer</a:t>
            </a:r>
          </a:p>
        </p:txBody>
      </p:sp>
      <p:sp>
        <p:nvSpPr>
          <p:cNvPr id="3" name="Text Placeholder 9">
            <a:extLst>
              <a:ext uri="{FF2B5EF4-FFF2-40B4-BE49-F238E27FC236}">
                <a16:creationId xmlns:a16="http://schemas.microsoft.com/office/drawing/2014/main" id="{EC7698B7-CB56-1BCE-40BB-B65802C3CFC7}"/>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3643995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A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Text Placeholder 9">
            <a:extLst>
              <a:ext uri="{FF2B5EF4-FFF2-40B4-BE49-F238E27FC236}">
                <a16:creationId xmlns:a16="http://schemas.microsoft.com/office/drawing/2014/main" id="{04143994-9C8D-FACB-54F8-87171D0EA9E8}"/>
              </a:ext>
            </a:extLst>
          </p:cNvPr>
          <p:cNvSpPr>
            <a:spLocks noGrp="1"/>
          </p:cNvSpPr>
          <p:nvPr>
            <p:ph type="body" sz="quarter" idx="16" hasCustomPrompt="1"/>
          </p:nvPr>
        </p:nvSpPr>
        <p:spPr>
          <a:xfrm>
            <a:off x="756093" y="4264411"/>
            <a:ext cx="10081260" cy="7635313"/>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3200"/>
              </a:spcAft>
              <a:buClrTx/>
              <a:buSzTx/>
              <a:buFont typeface="Arial" panose="020B0604020202020204" pitchFamily="34" charset="0"/>
              <a:buNone/>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a:p>
            <a:pPr lvl="0"/>
            <a:endParaRPr lang="nb-NO" noProof="0" dirty="0"/>
          </a:p>
        </p:txBody>
      </p:sp>
      <p:sp>
        <p:nvSpPr>
          <p:cNvPr id="16" name="Text Placeholder 15">
            <a:extLst>
              <a:ext uri="{FF2B5EF4-FFF2-40B4-BE49-F238E27FC236}">
                <a16:creationId xmlns:a16="http://schemas.microsoft.com/office/drawing/2014/main" id="{C6AC8406-8CD6-CA07-9AE6-B0DDE2CAAC4D}"/>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spc="0" baseline="0">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1" name="Content Placeholder 20">
            <a:extLst>
              <a:ext uri="{FF2B5EF4-FFF2-40B4-BE49-F238E27FC236}">
                <a16:creationId xmlns:a16="http://schemas.microsoft.com/office/drawing/2014/main" id="{592D0101-6E97-3287-0CE9-8B85DDCA62A6}"/>
              </a:ext>
            </a:extLst>
          </p:cNvPr>
          <p:cNvSpPr>
            <a:spLocks noGrp="1"/>
          </p:cNvSpPr>
          <p:nvPr>
            <p:ph sz="quarter" idx="45" hasCustomPrompt="1"/>
          </p:nvPr>
        </p:nvSpPr>
        <p:spPr>
          <a:xfrm>
            <a:off x="12578663" y="2051581"/>
            <a:ext cx="11045026" cy="9848144"/>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6" name="addin_colorlist" hidden="1">
            <a:extLst>
              <a:ext uri="{FF2B5EF4-FFF2-40B4-BE49-F238E27FC236}">
                <a16:creationId xmlns:a16="http://schemas.microsoft.com/office/drawing/2014/main" id="{3955E3C1-6A54-3BDA-66BE-03A3F0D3E2C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00A69AF6-DCFD-F5CA-5BB7-05342A884188}"/>
              </a:ext>
            </a:extLst>
          </p:cNvPr>
          <p:cNvSpPr>
            <a:spLocks noGrp="1"/>
          </p:cNvSpPr>
          <p:nvPr>
            <p:ph type="ctrTitle" hasCustomPrompt="1"/>
          </p:nvPr>
        </p:nvSpPr>
        <p:spPr>
          <a:xfrm>
            <a:off x="756092" y="2051583"/>
            <a:ext cx="10081260"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7" name="Date Placeholder 6">
            <a:extLst>
              <a:ext uri="{FF2B5EF4-FFF2-40B4-BE49-F238E27FC236}">
                <a16:creationId xmlns:a16="http://schemas.microsoft.com/office/drawing/2014/main" id="{AF0AC500-CD1B-71F2-9153-FD683219DF8E}"/>
              </a:ext>
            </a:extLst>
          </p:cNvPr>
          <p:cNvSpPr>
            <a:spLocks noGrp="1"/>
          </p:cNvSpPr>
          <p:nvPr>
            <p:ph type="dt" sz="half" idx="46"/>
          </p:nvPr>
        </p:nvSpPr>
        <p:spPr/>
        <p:txBody>
          <a:bodyPr/>
          <a:lstStyle/>
          <a:p>
            <a:fld id="{0219D5C7-6567-459B-A8E2-9523FAA18DC2}" type="datetime1">
              <a:rPr lang="nb-NO" smtClean="0"/>
              <a:t>16.05.2024</a:t>
            </a:fld>
            <a:endParaRPr lang="nb-NO" dirty="0"/>
          </a:p>
        </p:txBody>
      </p:sp>
      <p:sp>
        <p:nvSpPr>
          <p:cNvPr id="8" name="Footer Placeholder 7">
            <a:extLst>
              <a:ext uri="{FF2B5EF4-FFF2-40B4-BE49-F238E27FC236}">
                <a16:creationId xmlns:a16="http://schemas.microsoft.com/office/drawing/2014/main" id="{9893DB50-DC91-B671-9627-9BB31AA98E2C}"/>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DC655158-EFCB-D8B3-0E9B-B81FB4FE97FD}"/>
              </a:ext>
            </a:extLst>
          </p:cNvPr>
          <p:cNvSpPr>
            <a:spLocks noGrp="1"/>
          </p:cNvSpPr>
          <p:nvPr>
            <p:ph type="sldNum" sz="quarter" idx="48"/>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4236496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B_Infografikk">
    <p:bg>
      <p:bgPr>
        <a:solidFill>
          <a:schemeClr val="bg1"/>
        </a:solidFill>
        <a:effectLst/>
      </p:bgPr>
    </p:bg>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0A1DFB72-E16C-D7AB-AB9C-72E30E4B3C66}"/>
              </a:ext>
            </a:extLst>
          </p:cNvPr>
          <p:cNvSpPr>
            <a:spLocks noGrp="1"/>
          </p:cNvSpPr>
          <p:nvPr>
            <p:ph type="body" sz="quarter" idx="31" hasCustomPrompt="1"/>
          </p:nvPr>
        </p:nvSpPr>
        <p:spPr>
          <a:xfrm>
            <a:off x="12578663" y="6499052"/>
            <a:ext cx="10801350" cy="5400675"/>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22" name="Text Placeholder 9">
            <a:extLst>
              <a:ext uri="{FF2B5EF4-FFF2-40B4-BE49-F238E27FC236}">
                <a16:creationId xmlns:a16="http://schemas.microsoft.com/office/drawing/2014/main" id="{EBAE6850-B8C3-A1A4-E8C8-B5DE469B1B7F}"/>
              </a:ext>
            </a:extLst>
          </p:cNvPr>
          <p:cNvSpPr>
            <a:spLocks noGrp="1"/>
          </p:cNvSpPr>
          <p:nvPr>
            <p:ph type="body" sz="quarter" idx="33" hasCustomPrompt="1"/>
          </p:nvPr>
        </p:nvSpPr>
        <p:spPr>
          <a:xfrm>
            <a:off x="12575366" y="4635574"/>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36-48 måneder</a:t>
            </a:r>
          </a:p>
        </p:txBody>
      </p:sp>
      <p:sp>
        <p:nvSpPr>
          <p:cNvPr id="13" name="Text Placeholder 9">
            <a:extLst>
              <a:ext uri="{FF2B5EF4-FFF2-40B4-BE49-F238E27FC236}">
                <a16:creationId xmlns:a16="http://schemas.microsoft.com/office/drawing/2014/main" id="{2926E3E9-19E3-1C4D-E574-4892B0CD66F4}"/>
              </a:ext>
            </a:extLst>
          </p:cNvPr>
          <p:cNvSpPr>
            <a:spLocks noGrp="1"/>
          </p:cNvSpPr>
          <p:nvPr>
            <p:ph type="body" sz="quarter" idx="18" hasCustomPrompt="1"/>
          </p:nvPr>
        </p:nvSpPr>
        <p:spPr>
          <a:xfrm>
            <a:off x="12575365" y="3958346"/>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Undertittel</a:t>
            </a:r>
          </a:p>
        </p:txBody>
      </p:sp>
      <p:sp>
        <p:nvSpPr>
          <p:cNvPr id="36" name="Text Placeholder 9">
            <a:extLst>
              <a:ext uri="{FF2B5EF4-FFF2-40B4-BE49-F238E27FC236}">
                <a16:creationId xmlns:a16="http://schemas.microsoft.com/office/drawing/2014/main" id="{88524E09-F9DC-13BF-DE44-79C4F7ECFFF6}"/>
              </a:ext>
            </a:extLst>
          </p:cNvPr>
          <p:cNvSpPr>
            <a:spLocks noGrp="1"/>
          </p:cNvSpPr>
          <p:nvPr>
            <p:ph type="body" sz="quarter" idx="36" hasCustomPrompt="1"/>
          </p:nvPr>
        </p:nvSpPr>
        <p:spPr>
          <a:xfrm>
            <a:off x="12575366" y="2728811"/>
            <a:ext cx="1080135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0"/>
              </a:spcAft>
              <a:buClrTx/>
              <a:buSzTx/>
              <a:buFont typeface="Arial" panose="020B0604020202020204" pitchFamily="34" charset="0"/>
              <a:buNone/>
              <a:tabLst/>
              <a:defRPr/>
            </a:pPr>
            <a:r>
              <a:rPr lang="nb-NO" noProof="0" dirty="0"/>
              <a:t>97 000 000NOK</a:t>
            </a:r>
          </a:p>
        </p:txBody>
      </p:sp>
      <p:sp>
        <p:nvSpPr>
          <p:cNvPr id="37" name="Text Placeholder 9">
            <a:extLst>
              <a:ext uri="{FF2B5EF4-FFF2-40B4-BE49-F238E27FC236}">
                <a16:creationId xmlns:a16="http://schemas.microsoft.com/office/drawing/2014/main" id="{59DF9856-1A92-4722-C582-91339869C01B}"/>
              </a:ext>
            </a:extLst>
          </p:cNvPr>
          <p:cNvSpPr>
            <a:spLocks noGrp="1"/>
          </p:cNvSpPr>
          <p:nvPr>
            <p:ph type="body" sz="quarter" idx="37" hasCustomPrompt="1"/>
          </p:nvPr>
        </p:nvSpPr>
        <p:spPr>
          <a:xfrm>
            <a:off x="12575365" y="2051583"/>
            <a:ext cx="10801350" cy="540068"/>
          </a:xfrm>
          <a:prstGeom prst="rect">
            <a:avLst/>
          </a:prstGeom>
        </p:spPr>
        <p:txBody>
          <a:bodyPr anchor="t"/>
          <a:lstStyle>
            <a:lvl1pPr marL="0" indent="0">
              <a:lnSpc>
                <a:spcPct val="98000"/>
              </a:lnSpc>
              <a:spcBef>
                <a:spcPts val="0"/>
              </a:spcBef>
              <a:spcAft>
                <a:spcPts val="0"/>
              </a:spcAft>
              <a:buNone/>
              <a:defRPr sz="2500" b="1" spc="0" baseline="0">
                <a:latin typeface="+mj-lt"/>
                <a:cs typeface="Times New Roman" panose="02020603050405020304" pitchFamily="18" charset="0"/>
              </a:defRPr>
            </a:lvl1pPr>
          </a:lstStyle>
          <a:p>
            <a:pPr lvl="0"/>
            <a:r>
              <a:rPr lang="nb-NO" noProof="0" dirty="0"/>
              <a:t>Undertittel</a:t>
            </a:r>
          </a:p>
        </p:txBody>
      </p:sp>
      <p:sp>
        <p:nvSpPr>
          <p:cNvPr id="3" name="Date Placeholder 2">
            <a:extLst>
              <a:ext uri="{FF2B5EF4-FFF2-40B4-BE49-F238E27FC236}">
                <a16:creationId xmlns:a16="http://schemas.microsoft.com/office/drawing/2014/main" id="{28EFDD95-266C-BDB3-A745-50DC3EA66F1A}"/>
              </a:ext>
            </a:extLst>
          </p:cNvPr>
          <p:cNvSpPr>
            <a:spLocks noGrp="1"/>
          </p:cNvSpPr>
          <p:nvPr>
            <p:ph type="dt" sz="half" idx="38"/>
          </p:nvPr>
        </p:nvSpPr>
        <p:spPr/>
        <p:txBody>
          <a:bodyPr/>
          <a:lstStyle/>
          <a:p>
            <a:fld id="{FD402AD7-C321-4590-8549-5D8333D13FD9}"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9AC45CCA-7FEC-C18A-9056-414CE8AD8A69}"/>
              </a:ext>
            </a:extLst>
          </p:cNvPr>
          <p:cNvSpPr>
            <a:spLocks noGrp="1"/>
          </p:cNvSpPr>
          <p:nvPr>
            <p:ph type="ftr" sz="quarter" idx="39"/>
          </p:nvPr>
        </p:nvSpPr>
        <p:spPr/>
        <p:txBody>
          <a:body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AC5936A8-6AAD-FE7F-CBE1-C999892A002D}"/>
              </a:ext>
            </a:extLst>
          </p:cNvPr>
          <p:cNvSpPr>
            <a:spLocks noGrp="1"/>
          </p:cNvSpPr>
          <p:nvPr>
            <p:ph type="sldNum" sz="quarter" idx="40"/>
          </p:nvPr>
        </p:nvSpPr>
        <p:spPr/>
        <p:txBody>
          <a:bodyPr/>
          <a:lstStyle/>
          <a:p>
            <a:fld id="{36F4D1B9-59DF-4B5C-8440-F23B9F46A364}" type="slidenum">
              <a:rPr lang="nb-NO" noProof="0" smtClean="0"/>
              <a:pPr/>
              <a:t>‹#›</a:t>
            </a:fld>
            <a:endParaRPr lang="nb-NO" noProof="0" dirty="0"/>
          </a:p>
        </p:txBody>
      </p:sp>
      <p:sp>
        <p:nvSpPr>
          <p:cNvPr id="8" name="Graphic 12">
            <a:extLst>
              <a:ext uri="{FF2B5EF4-FFF2-40B4-BE49-F238E27FC236}">
                <a16:creationId xmlns:a16="http://schemas.microsoft.com/office/drawing/2014/main" id="{FB9ECF72-E725-0305-96A2-A824F036F5D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9" name="Text Placeholder 15">
            <a:extLst>
              <a:ext uri="{FF2B5EF4-FFF2-40B4-BE49-F238E27FC236}">
                <a16:creationId xmlns:a16="http://schemas.microsoft.com/office/drawing/2014/main" id="{A497F1A4-A016-9783-566B-B1A16578DBD9}"/>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spc="0" baseline="0">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10" name="Content Placeholder 20">
            <a:extLst>
              <a:ext uri="{FF2B5EF4-FFF2-40B4-BE49-F238E27FC236}">
                <a16:creationId xmlns:a16="http://schemas.microsoft.com/office/drawing/2014/main" id="{D80B7CAE-2981-506B-443C-69D427458B76}"/>
              </a:ext>
            </a:extLst>
          </p:cNvPr>
          <p:cNvSpPr>
            <a:spLocks noGrp="1"/>
          </p:cNvSpPr>
          <p:nvPr>
            <p:ph sz="quarter" idx="46" hasCustomPrompt="1"/>
          </p:nvPr>
        </p:nvSpPr>
        <p:spPr>
          <a:xfrm>
            <a:off x="756092" y="4028903"/>
            <a:ext cx="10801350" cy="9112086"/>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7" name="addin_colorlist" hidden="1">
            <a:extLst>
              <a:ext uri="{FF2B5EF4-FFF2-40B4-BE49-F238E27FC236}">
                <a16:creationId xmlns:a16="http://schemas.microsoft.com/office/drawing/2014/main" id="{173217AC-052B-DD3D-E903-5E091199213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7394DD0D-E9B9-46AE-9D52-CAB2CE395FC9}"/>
              </a:ext>
            </a:extLst>
          </p:cNvPr>
          <p:cNvSpPr>
            <a:spLocks noGrp="1"/>
          </p:cNvSpPr>
          <p:nvPr>
            <p:ph type="ctrTitle" hasCustomPrompt="1"/>
          </p:nvPr>
        </p:nvSpPr>
        <p:spPr>
          <a:xfrm>
            <a:off x="756091" y="2051583"/>
            <a:ext cx="10801349"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1734569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C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464926" y="2051584"/>
            <a:ext cx="11158764" cy="144018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14" name="Content Placeholder 20">
            <a:extLst>
              <a:ext uri="{FF2B5EF4-FFF2-40B4-BE49-F238E27FC236}">
                <a16:creationId xmlns:a16="http://schemas.microsoft.com/office/drawing/2014/main" id="{73C9755E-E567-A26C-F81C-D111382F9F3F}"/>
              </a:ext>
            </a:extLst>
          </p:cNvPr>
          <p:cNvSpPr>
            <a:spLocks noGrp="1"/>
          </p:cNvSpPr>
          <p:nvPr>
            <p:ph sz="quarter" idx="45" hasCustomPrompt="1"/>
          </p:nvPr>
        </p:nvSpPr>
        <p:spPr>
          <a:xfrm>
            <a:off x="756094"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15">
            <a:extLst>
              <a:ext uri="{FF2B5EF4-FFF2-40B4-BE49-F238E27FC236}">
                <a16:creationId xmlns:a16="http://schemas.microsoft.com/office/drawing/2014/main" id="{6798B1B2-1F99-1244-B7F3-7411A58B6CC7}"/>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 name="addin_colorlist" hidden="1">
            <a:extLst>
              <a:ext uri="{FF2B5EF4-FFF2-40B4-BE49-F238E27FC236}">
                <a16:creationId xmlns:a16="http://schemas.microsoft.com/office/drawing/2014/main" id="{436F7FE8-25C2-0F17-EC60-69EAC46E0A1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Content Placeholder 20">
            <a:extLst>
              <a:ext uri="{FF2B5EF4-FFF2-40B4-BE49-F238E27FC236}">
                <a16:creationId xmlns:a16="http://schemas.microsoft.com/office/drawing/2014/main" id="{802D2DDC-4A99-73F8-3DAE-1C349FA04F9E}"/>
              </a:ext>
            </a:extLst>
          </p:cNvPr>
          <p:cNvSpPr>
            <a:spLocks noGrp="1"/>
          </p:cNvSpPr>
          <p:nvPr>
            <p:ph sz="quarter" idx="46" hasCustomPrompt="1"/>
          </p:nvPr>
        </p:nvSpPr>
        <p:spPr>
          <a:xfrm>
            <a:off x="12464925"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Title 1">
            <a:extLst>
              <a:ext uri="{FF2B5EF4-FFF2-40B4-BE49-F238E27FC236}">
                <a16:creationId xmlns:a16="http://schemas.microsoft.com/office/drawing/2014/main" id="{AD0C1FED-3A61-35D3-2957-416FD9065150}"/>
              </a:ext>
            </a:extLst>
          </p:cNvPr>
          <p:cNvSpPr>
            <a:spLocks noGrp="1"/>
          </p:cNvSpPr>
          <p:nvPr>
            <p:ph type="ctrTitle" hasCustomPrompt="1"/>
          </p:nvPr>
        </p:nvSpPr>
        <p:spPr>
          <a:xfrm>
            <a:off x="756091" y="2051583"/>
            <a:ext cx="11161395"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8" name="Date Placeholder 7">
            <a:extLst>
              <a:ext uri="{FF2B5EF4-FFF2-40B4-BE49-F238E27FC236}">
                <a16:creationId xmlns:a16="http://schemas.microsoft.com/office/drawing/2014/main" id="{B4218AAF-4559-046C-55C3-EAED8B9367F6}"/>
              </a:ext>
            </a:extLst>
          </p:cNvPr>
          <p:cNvSpPr>
            <a:spLocks noGrp="1"/>
          </p:cNvSpPr>
          <p:nvPr>
            <p:ph type="dt" sz="half" idx="47"/>
          </p:nvPr>
        </p:nvSpPr>
        <p:spPr/>
        <p:txBody>
          <a:bodyPr/>
          <a:lstStyle/>
          <a:p>
            <a:fld id="{2DAB4871-1760-4588-AD5C-8DCA35489589}" type="datetime1">
              <a:rPr lang="nb-NO" smtClean="0"/>
              <a:t>16.05.2024</a:t>
            </a:fld>
            <a:endParaRPr lang="nb-NO" dirty="0"/>
          </a:p>
        </p:txBody>
      </p:sp>
      <p:sp>
        <p:nvSpPr>
          <p:cNvPr id="10" name="Footer Placeholder 9">
            <a:extLst>
              <a:ext uri="{FF2B5EF4-FFF2-40B4-BE49-F238E27FC236}">
                <a16:creationId xmlns:a16="http://schemas.microsoft.com/office/drawing/2014/main" id="{F77150B7-A02C-22A1-1466-65E9282D9245}"/>
              </a:ext>
            </a:extLst>
          </p:cNvPr>
          <p:cNvSpPr>
            <a:spLocks noGrp="1"/>
          </p:cNvSpPr>
          <p:nvPr>
            <p:ph type="ftr" sz="quarter" idx="48"/>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CEA57C0C-0315-6C3C-8768-4E901E31754E}"/>
              </a:ext>
            </a:extLst>
          </p:cNvPr>
          <p:cNvSpPr>
            <a:spLocks noGrp="1"/>
          </p:cNvSpPr>
          <p:nvPr>
            <p:ph type="sldNum" sz="quarter" idx="49"/>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35917770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D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Content Placeholder 20">
            <a:extLst>
              <a:ext uri="{FF2B5EF4-FFF2-40B4-BE49-F238E27FC236}">
                <a16:creationId xmlns:a16="http://schemas.microsoft.com/office/drawing/2014/main" id="{2B545009-3B0E-28AA-BBD7-C15DFE324BF8}"/>
              </a:ext>
            </a:extLst>
          </p:cNvPr>
          <p:cNvSpPr>
            <a:spLocks noGrp="1"/>
          </p:cNvSpPr>
          <p:nvPr>
            <p:ph sz="quarter" idx="45" hasCustomPrompt="1"/>
          </p:nvPr>
        </p:nvSpPr>
        <p:spPr>
          <a:xfrm>
            <a:off x="756093" y="4030668"/>
            <a:ext cx="22867596"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5" name="addin_colorlist" hidden="1">
            <a:extLst>
              <a:ext uri="{FF2B5EF4-FFF2-40B4-BE49-F238E27FC236}">
                <a16:creationId xmlns:a16="http://schemas.microsoft.com/office/drawing/2014/main" id="{4F3F365D-AD1F-CA50-FE38-80507ED773A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28376B0E-5FA6-175E-316E-152F444EFA5F}"/>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2" name="Text Placeholder 15">
            <a:extLst>
              <a:ext uri="{FF2B5EF4-FFF2-40B4-BE49-F238E27FC236}">
                <a16:creationId xmlns:a16="http://schemas.microsoft.com/office/drawing/2014/main" id="{6B9BF126-7CB7-B355-7331-6AD0ECB2BE04}"/>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8" name="Date Placeholder 7">
            <a:extLst>
              <a:ext uri="{FF2B5EF4-FFF2-40B4-BE49-F238E27FC236}">
                <a16:creationId xmlns:a16="http://schemas.microsoft.com/office/drawing/2014/main" id="{7693D29C-2B2D-AA1F-5386-EE28DF691BBB}"/>
              </a:ext>
            </a:extLst>
          </p:cNvPr>
          <p:cNvSpPr>
            <a:spLocks noGrp="1"/>
          </p:cNvSpPr>
          <p:nvPr>
            <p:ph type="dt" sz="half" idx="46"/>
          </p:nvPr>
        </p:nvSpPr>
        <p:spPr/>
        <p:txBody>
          <a:bodyPr/>
          <a:lstStyle/>
          <a:p>
            <a:fld id="{059E6307-85D0-4DE9-B79F-DC5FEB016112}" type="datetime1">
              <a:rPr lang="nb-NO" smtClean="0"/>
              <a:t>16.05.2024</a:t>
            </a:fld>
            <a:endParaRPr lang="nb-NO" dirty="0"/>
          </a:p>
        </p:txBody>
      </p:sp>
      <p:sp>
        <p:nvSpPr>
          <p:cNvPr id="10" name="Footer Placeholder 9">
            <a:extLst>
              <a:ext uri="{FF2B5EF4-FFF2-40B4-BE49-F238E27FC236}">
                <a16:creationId xmlns:a16="http://schemas.microsoft.com/office/drawing/2014/main" id="{8F879E28-4F3B-AA8D-B470-65176031F40A}"/>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BEF9553F-EBC8-2EA0-B112-08DBA8684E61}"/>
              </a:ext>
            </a:extLst>
          </p:cNvPr>
          <p:cNvSpPr>
            <a:spLocks noGrp="1"/>
          </p:cNvSpPr>
          <p:nvPr>
            <p:ph type="sldNum" sz="quarter" idx="48"/>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20894010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3A_Tabell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Date Placeholder 2">
            <a:extLst>
              <a:ext uri="{FF2B5EF4-FFF2-40B4-BE49-F238E27FC236}">
                <a16:creationId xmlns:a16="http://schemas.microsoft.com/office/drawing/2014/main" id="{427977A9-D443-A248-3AFD-F0F23C4773DC}"/>
              </a:ext>
            </a:extLst>
          </p:cNvPr>
          <p:cNvSpPr>
            <a:spLocks noGrp="1"/>
          </p:cNvSpPr>
          <p:nvPr>
            <p:ph type="dt" sz="half" idx="38"/>
          </p:nvPr>
        </p:nvSpPr>
        <p:spPr>
          <a:xfrm>
            <a:off x="21962745" y="685891"/>
            <a:ext cx="1660944" cy="540068"/>
          </a:xfrm>
        </p:spPr>
        <p:txBody>
          <a:bodyPr/>
          <a:lstStyle/>
          <a:p>
            <a:fld id="{FDB20092-C9B0-47D5-82F4-FB9F848E9FF4}" type="datetime1">
              <a:rPr lang="nb-NO" noProof="0" smtClean="0"/>
              <a:t>16.05.2024</a:t>
            </a:fld>
            <a:endParaRPr lang="nb-NO" noProof="0" dirty="0"/>
          </a:p>
        </p:txBody>
      </p:sp>
      <p:sp>
        <p:nvSpPr>
          <p:cNvPr id="4" name="Footer Placeholder 3">
            <a:extLst>
              <a:ext uri="{FF2B5EF4-FFF2-40B4-BE49-F238E27FC236}">
                <a16:creationId xmlns:a16="http://schemas.microsoft.com/office/drawing/2014/main" id="{4E02C063-1E86-0E12-E64C-4659A6ADC4E3}"/>
              </a:ext>
            </a:extLst>
          </p:cNvPr>
          <p:cNvSpPr>
            <a:spLocks noGrp="1"/>
          </p:cNvSpPr>
          <p:nvPr>
            <p:ph type="ftr" sz="quarter" idx="39"/>
          </p:nvPr>
        </p:nvSpPr>
        <p:spPr>
          <a:xfrm>
            <a:off x="12575837" y="685891"/>
            <a:ext cx="8229064" cy="540068"/>
          </a:xfrm>
        </p:spPr>
        <p:txBody>
          <a:bodyPr/>
          <a:lstStyle/>
          <a:p>
            <a:r>
              <a:rPr lang="nb-NO" noProof="0" dirty="0"/>
              <a:t>Sett inn presentasjonstittel via toppmeny "Sett inn - Topptekst og bunntekst"</a:t>
            </a:r>
          </a:p>
        </p:txBody>
      </p:sp>
      <p:sp>
        <p:nvSpPr>
          <p:cNvPr id="9" name="Slide Number Placeholder 5">
            <a:extLst>
              <a:ext uri="{FF2B5EF4-FFF2-40B4-BE49-F238E27FC236}">
                <a16:creationId xmlns:a16="http://schemas.microsoft.com/office/drawing/2014/main" id="{97978E8D-9F3E-3636-B8FA-5211CEAF14AF}"/>
              </a:ext>
            </a:extLst>
          </p:cNvPr>
          <p:cNvSpPr>
            <a:spLocks noGrp="1"/>
          </p:cNvSpPr>
          <p:nvPr>
            <p:ph type="sldNum" sz="quarter" idx="40"/>
          </p:nvPr>
        </p:nvSpPr>
        <p:spPr>
          <a:xfrm>
            <a:off x="22979921" y="12604672"/>
            <a:ext cx="643768" cy="540068"/>
          </a:xfrm>
        </p:spPr>
        <p:txBody>
          <a:bodyPr/>
          <a:lstStyle/>
          <a:p>
            <a:fld id="{36F4D1B9-59DF-4B5C-8440-F23B9F46A364}" type="slidenum">
              <a:rPr lang="nb-NO" noProof="0" smtClean="0"/>
              <a:pPr/>
              <a:t>‹#›</a:t>
            </a:fld>
            <a:endParaRPr lang="nb-NO" noProof="0" dirty="0"/>
          </a:p>
        </p:txBody>
      </p:sp>
      <p:sp>
        <p:nvSpPr>
          <p:cNvPr id="5" name="Text Placeholder 9">
            <a:extLst>
              <a:ext uri="{FF2B5EF4-FFF2-40B4-BE49-F238E27FC236}">
                <a16:creationId xmlns:a16="http://schemas.microsoft.com/office/drawing/2014/main" id="{2B65A5DB-C026-5848-D7EF-3224BBC1C058}"/>
              </a:ext>
            </a:extLst>
          </p:cNvPr>
          <p:cNvSpPr>
            <a:spLocks noGrp="1"/>
          </p:cNvSpPr>
          <p:nvPr>
            <p:ph type="body" sz="quarter" idx="15" hasCustomPrompt="1"/>
          </p:nvPr>
        </p:nvSpPr>
        <p:spPr>
          <a:xfrm>
            <a:off x="12575366" y="4028903"/>
            <a:ext cx="10081260" cy="2394136"/>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3200"/>
              </a:spcAft>
              <a:buClrTx/>
              <a:buSzTx/>
              <a:buFont typeface="Arial" panose="020B0604020202020204" pitchFamily="34" charset="0"/>
              <a:buNone/>
              <a:tabLst/>
              <a:defRPr/>
            </a:pPr>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
        <p:nvSpPr>
          <p:cNvPr id="7" name="Text Placeholder 3">
            <a:extLst>
              <a:ext uri="{FF2B5EF4-FFF2-40B4-BE49-F238E27FC236}">
                <a16:creationId xmlns:a16="http://schemas.microsoft.com/office/drawing/2014/main" id="{DF2CCE5A-BB9F-30C5-3FF4-21009B8EC0ED}"/>
              </a:ext>
            </a:extLst>
          </p:cNvPr>
          <p:cNvSpPr>
            <a:spLocks noGrp="1"/>
          </p:cNvSpPr>
          <p:nvPr>
            <p:ph type="body" sz="quarter" idx="18"/>
          </p:nvPr>
        </p:nvSpPr>
        <p:spPr>
          <a:xfrm>
            <a:off x="12575366" y="6545772"/>
            <a:ext cx="10081260" cy="3678466"/>
          </a:xfrm>
          <a:prstGeom prst="rect">
            <a:avLst/>
          </a:prstGeom>
        </p:spPr>
        <p:txBody>
          <a:bodyPr lIns="0" tIns="0" rIns="0" bIns="0"/>
          <a:lstStyle>
            <a:lvl1pPr marL="504000" indent="-342000" algn="l">
              <a:lnSpc>
                <a:spcPct val="100000"/>
              </a:lnSpc>
              <a:spcBef>
                <a:spcPts val="0"/>
              </a:spcBef>
              <a:spcAft>
                <a:spcPts val="0"/>
              </a:spcAft>
              <a:buClrTx/>
              <a:buFont typeface="Wingdings" panose="05000000000000000000" pitchFamily="2" charset="2"/>
              <a:buChar char="§"/>
              <a:defRPr sz="2500" b="0" i="0" u="none" cap="none" spc="0" baseline="0">
                <a:solidFill>
                  <a:srgbClr val="000000"/>
                </a:solidFill>
                <a:latin typeface="+mn-lt"/>
              </a:defRPr>
            </a:lvl1pPr>
            <a:lvl2pPr marL="1440000" indent="-216000" algn="l">
              <a:lnSpc>
                <a:spcPct val="100000"/>
              </a:lnSpc>
              <a:spcBef>
                <a:spcPts val="0"/>
              </a:spcBef>
              <a:spcAft>
                <a:spcPts val="0"/>
              </a:spcAft>
              <a:buClrTx/>
              <a:buFont typeface="+mj-lt"/>
              <a:buChar char="•"/>
              <a:defRPr sz="2500" b="0" i="0" u="none" cap="none" spc="0" baseline="0">
                <a:solidFill>
                  <a:srgbClr val="000000"/>
                </a:solidFill>
                <a:latin typeface="+mn-lt"/>
              </a:defRPr>
            </a:lvl2pPr>
            <a:lvl3pPr marL="194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3pPr>
            <a:lvl4pPr marL="230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4pPr>
            <a:lvl5pPr marL="2664000" indent="-216000" algn="l">
              <a:lnSpc>
                <a:spcPct val="100000"/>
              </a:lnSpc>
              <a:spcBef>
                <a:spcPts val="0"/>
              </a:spcBef>
              <a:spcAft>
                <a:spcPts val="0"/>
              </a:spcAft>
              <a:buClrTx/>
              <a:buFont typeface="Arial" panose="020B0604020202020204" pitchFamily="34" charset="0"/>
              <a:buChar char="•"/>
              <a:defRPr sz="2500" b="0" i="0" u="none" cap="none" spc="0" baseline="0">
                <a:solidFill>
                  <a:srgbClr val="000000"/>
                </a:solidFill>
                <a:latin typeface="+mn-lt"/>
              </a:defRPr>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6" name="addin_colorlist" hidden="1">
            <a:extLst>
              <a:ext uri="{FF2B5EF4-FFF2-40B4-BE49-F238E27FC236}">
                <a16:creationId xmlns:a16="http://schemas.microsoft.com/office/drawing/2014/main" id="{166FEA9D-01E5-8A40-A6B3-08984260D96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EED36CD7-E637-0945-6CC2-779E2722AB52}"/>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10" name="Table Placeholder 2">
            <a:extLst>
              <a:ext uri="{FF2B5EF4-FFF2-40B4-BE49-F238E27FC236}">
                <a16:creationId xmlns:a16="http://schemas.microsoft.com/office/drawing/2014/main" id="{6355946E-C143-D25B-A457-40ECB171AD42}"/>
              </a:ext>
            </a:extLst>
          </p:cNvPr>
          <p:cNvSpPr>
            <a:spLocks noGrp="1"/>
          </p:cNvSpPr>
          <p:nvPr>
            <p:ph type="tbl" sz="quarter" idx="49" hasCustomPrompt="1"/>
          </p:nvPr>
        </p:nvSpPr>
        <p:spPr>
          <a:xfrm>
            <a:off x="756092" y="4030668"/>
            <a:ext cx="10801350" cy="9110320"/>
          </a:xfrm>
          <a:prstGeom prst="rect">
            <a:avLst/>
          </a:prstGeom>
        </p:spPr>
        <p:txBody>
          <a:bodyPr lIns="0" tIns="0" rIns="0" bIns="0"/>
          <a:lstStyle>
            <a:lvl1pPr marL="504000" indent="-342000">
              <a:buFont typeface="Arial" panose="020B0604020202020204" pitchFamily="34" charset="0"/>
              <a:buChar char="•"/>
              <a:defRPr sz="1700">
                <a:latin typeface="IBM Plex Mono" panose="020B0509050203000203" pitchFamily="49" charset="0"/>
              </a:defRPr>
            </a:lvl1pPr>
          </a:lstStyle>
          <a:p>
            <a:r>
              <a:rPr lang="nb-NO" dirty="0"/>
              <a:t>Sett inn tabell</a:t>
            </a:r>
          </a:p>
        </p:txBody>
      </p:sp>
    </p:spTree>
    <p:extLst>
      <p:ext uri="{BB962C8B-B14F-4D97-AF65-F5344CB8AC3E}">
        <p14:creationId xmlns:p14="http://schemas.microsoft.com/office/powerpoint/2010/main" val="3778724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3B_Tabell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5" name="addin_colorlist" hidden="1">
            <a:extLst>
              <a:ext uri="{FF2B5EF4-FFF2-40B4-BE49-F238E27FC236}">
                <a16:creationId xmlns:a16="http://schemas.microsoft.com/office/drawing/2014/main" id="{F1074D93-8EBD-9CC3-9E74-777EC67953D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89D86E0B-DF01-2406-6E04-4DBA4ACA1B7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7" name="Date Placeholder 6">
            <a:extLst>
              <a:ext uri="{FF2B5EF4-FFF2-40B4-BE49-F238E27FC236}">
                <a16:creationId xmlns:a16="http://schemas.microsoft.com/office/drawing/2014/main" id="{79E03032-3CC4-4765-9AC8-AABCB2EC6A9C}"/>
              </a:ext>
            </a:extLst>
          </p:cNvPr>
          <p:cNvSpPr>
            <a:spLocks noGrp="1"/>
          </p:cNvSpPr>
          <p:nvPr>
            <p:ph type="dt" sz="half" idx="46"/>
          </p:nvPr>
        </p:nvSpPr>
        <p:spPr/>
        <p:txBody>
          <a:bodyPr/>
          <a:lstStyle/>
          <a:p>
            <a:fld id="{14FD3EBC-607D-4282-9A96-FA84E40A8867}" type="datetime1">
              <a:rPr lang="nb-NO" smtClean="0"/>
              <a:t>16.05.2024</a:t>
            </a:fld>
            <a:endParaRPr lang="nb-NO" dirty="0"/>
          </a:p>
        </p:txBody>
      </p:sp>
      <p:sp>
        <p:nvSpPr>
          <p:cNvPr id="8" name="Footer Placeholder 7">
            <a:extLst>
              <a:ext uri="{FF2B5EF4-FFF2-40B4-BE49-F238E27FC236}">
                <a16:creationId xmlns:a16="http://schemas.microsoft.com/office/drawing/2014/main" id="{258DD2F6-21F8-8800-5A42-A2A8FB96F9BF}"/>
              </a:ext>
            </a:extLst>
          </p:cNvPr>
          <p:cNvSpPr>
            <a:spLocks noGrp="1"/>
          </p:cNvSpPr>
          <p:nvPr>
            <p:ph type="ftr" sz="quarter" idx="47"/>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8872E1FC-D099-EDEF-5CFC-655D90954821}"/>
              </a:ext>
            </a:extLst>
          </p:cNvPr>
          <p:cNvSpPr>
            <a:spLocks noGrp="1"/>
          </p:cNvSpPr>
          <p:nvPr>
            <p:ph type="sldNum" sz="quarter" idx="48"/>
          </p:nvPr>
        </p:nvSpPr>
        <p:spPr/>
        <p:txBody>
          <a:bodyPr/>
          <a:lstStyle/>
          <a:p>
            <a:fld id="{36F4D1B9-59DF-4B5C-8440-F23B9F46A364}" type="slidenum">
              <a:rPr lang="nb-NO" smtClean="0"/>
              <a:pPr/>
              <a:t>‹#›</a:t>
            </a:fld>
            <a:endParaRPr lang="nb-NO" dirty="0"/>
          </a:p>
        </p:txBody>
      </p:sp>
      <p:sp>
        <p:nvSpPr>
          <p:cNvPr id="3" name="Table Placeholder 2">
            <a:extLst>
              <a:ext uri="{FF2B5EF4-FFF2-40B4-BE49-F238E27FC236}">
                <a16:creationId xmlns:a16="http://schemas.microsoft.com/office/drawing/2014/main" id="{27B9DB8D-ECB7-A681-DB17-1C61BE791354}"/>
              </a:ext>
            </a:extLst>
          </p:cNvPr>
          <p:cNvSpPr>
            <a:spLocks noGrp="1"/>
          </p:cNvSpPr>
          <p:nvPr>
            <p:ph type="tbl" sz="quarter" idx="49" hasCustomPrompt="1"/>
          </p:nvPr>
        </p:nvSpPr>
        <p:spPr>
          <a:xfrm>
            <a:off x="756092" y="4030668"/>
            <a:ext cx="22867596" cy="8281035"/>
          </a:xfrm>
          <a:prstGeom prst="rect">
            <a:avLst/>
          </a:prstGeom>
        </p:spPr>
        <p:txBody>
          <a:bodyPr lIns="0" tIns="0" rIns="0" bIns="0"/>
          <a:lstStyle>
            <a:lvl1pPr marL="504000" indent="-342000">
              <a:buFont typeface="Arial" panose="020B0604020202020204" pitchFamily="34" charset="0"/>
              <a:buChar char="•"/>
              <a:defRPr sz="1700">
                <a:latin typeface="IBM Plex Mono" panose="020B0509050203000203" pitchFamily="49" charset="0"/>
              </a:defRPr>
            </a:lvl1pPr>
          </a:lstStyle>
          <a:p>
            <a:r>
              <a:rPr lang="nb-NO" dirty="0"/>
              <a:t>Sett inn tabell</a:t>
            </a:r>
          </a:p>
        </p:txBody>
      </p:sp>
    </p:spTree>
    <p:extLst>
      <p:ext uri="{BB962C8B-B14F-4D97-AF65-F5344CB8AC3E}">
        <p14:creationId xmlns:p14="http://schemas.microsoft.com/office/powerpoint/2010/main" val="29088876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4A_Sluttplakat">
    <p:bg>
      <p:bgPr>
        <a:solidFill>
          <a:srgbClr val="E3F17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0EA6CC-C801-5430-1FCE-CCD8A2F2A58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2479000" cy="13716000"/>
          </a:xfrm>
          <a:prstGeom prst="rect">
            <a:avLst/>
          </a:prstGeom>
        </p:spPr>
      </p:pic>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8F81813B-8B58-4A4A-95E9-6CDF8D165EED}"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0" name="Text Placeholder 9">
            <a:extLst>
              <a:ext uri="{FF2B5EF4-FFF2-40B4-BE49-F238E27FC236}">
                <a16:creationId xmlns:a16="http://schemas.microsoft.com/office/drawing/2014/main" id="{1EF3904F-A443-6F15-2DEB-036E7902EA04}"/>
              </a:ext>
            </a:extLst>
          </p:cNvPr>
          <p:cNvSpPr>
            <a:spLocks noGrp="1"/>
          </p:cNvSpPr>
          <p:nvPr>
            <p:ph type="body" sz="quarter" idx="13" hasCustomPrompt="1"/>
          </p:nvPr>
        </p:nvSpPr>
        <p:spPr>
          <a:xfrm>
            <a:off x="756094" y="6189251"/>
            <a:ext cx="5400675" cy="2880360"/>
          </a:xfrm>
          <a:prstGeom prst="rect">
            <a:avLst/>
          </a:prstGeom>
        </p:spPr>
        <p:txBody>
          <a:bodyPr/>
          <a:lstStyle>
            <a:lvl1pPr marL="0" indent="0">
              <a:lnSpc>
                <a:spcPct val="98000"/>
              </a:lnSpc>
              <a:spcBef>
                <a:spcPts val="0"/>
              </a:spcBef>
              <a:spcAft>
                <a:spcPts val="1000"/>
              </a:spcAft>
              <a:buNone/>
              <a:defRPr sz="2500">
                <a:latin typeface="IBM Plex Mono" panose="020B0509050203000203" pitchFamily="49" charset="0"/>
                <a:cs typeface="Times New Roman" panose="02020603050405020304" pitchFamily="18" charset="0"/>
              </a:defRPr>
            </a:lvl1pPr>
          </a:lstStyle>
          <a:p>
            <a:pPr lvl="0"/>
            <a:r>
              <a:rPr lang="nb-NO" noProof="0" dirty="0"/>
              <a:t>Navn </a:t>
            </a:r>
            <a:r>
              <a:rPr lang="nb-NO" noProof="0" dirty="0" err="1"/>
              <a:t>navnesen</a:t>
            </a:r>
            <a:br>
              <a:rPr lang="nb-NO" noProof="0" dirty="0"/>
            </a:br>
            <a:r>
              <a:rPr lang="nb-NO" noProof="0" dirty="0"/>
              <a:t>Tittel</a:t>
            </a:r>
          </a:p>
        </p:txBody>
      </p:sp>
      <p:sp>
        <p:nvSpPr>
          <p:cNvPr id="11" name="addin_colorlist" hidden="1">
            <a:extLst>
              <a:ext uri="{FF2B5EF4-FFF2-40B4-BE49-F238E27FC236}">
                <a16:creationId xmlns:a16="http://schemas.microsoft.com/office/drawing/2014/main" id="{E53728D7-214B-DE60-0361-ECC6C1794AB1}"/>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3" name="LogoSymbol">
            <a:extLst>
              <a:ext uri="{FF2B5EF4-FFF2-40B4-BE49-F238E27FC236}">
                <a16:creationId xmlns:a16="http://schemas.microsoft.com/office/drawing/2014/main" id="{98013CE1-5C1E-9317-A973-A72341BD17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8687" y="12180469"/>
            <a:ext cx="782203" cy="782202"/>
          </a:xfrm>
          <a:prstGeom prst="rect">
            <a:avLst/>
          </a:prstGeom>
        </p:spPr>
      </p:pic>
      <p:pic>
        <p:nvPicPr>
          <p:cNvPr id="14" name="logo_engelsk" hidden="1">
            <a:extLst>
              <a:ext uri="{FF2B5EF4-FFF2-40B4-BE49-F238E27FC236}">
                <a16:creationId xmlns:a16="http://schemas.microsoft.com/office/drawing/2014/main" id="{4C12111D-83B6-1ECA-6406-64CB2C71BF83}"/>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5234" y="12206721"/>
            <a:ext cx="3682917" cy="854550"/>
          </a:xfrm>
          <a:prstGeom prst="rect">
            <a:avLst/>
          </a:prstGeom>
        </p:spPr>
      </p:pic>
      <p:pic>
        <p:nvPicPr>
          <p:cNvPr id="16" name="logo_bokmal">
            <a:extLst>
              <a:ext uri="{FF2B5EF4-FFF2-40B4-BE49-F238E27FC236}">
                <a16:creationId xmlns:a16="http://schemas.microsoft.com/office/drawing/2014/main" id="{9E311971-0C0C-B217-7D72-CBFAEC60CDE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66088" y="12412058"/>
            <a:ext cx="3293078" cy="425030"/>
          </a:xfrm>
          <a:prstGeom prst="rect">
            <a:avLst/>
          </a:prstGeom>
        </p:spPr>
      </p:pic>
      <p:pic>
        <p:nvPicPr>
          <p:cNvPr id="17" name="logo_nynorsk" hidden="1">
            <a:extLst>
              <a:ext uri="{FF2B5EF4-FFF2-40B4-BE49-F238E27FC236}">
                <a16:creationId xmlns:a16="http://schemas.microsoft.com/office/drawing/2014/main" id="{BDC1C8C6-3C46-C7AF-19C9-E7D3E4A49652}"/>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58606" y="12413024"/>
            <a:ext cx="3026424" cy="424062"/>
          </a:xfrm>
          <a:prstGeom prst="rect">
            <a:avLst/>
          </a:prstGeom>
        </p:spPr>
      </p:pic>
      <p:pic>
        <p:nvPicPr>
          <p:cNvPr id="28" name="logo_engelsk" hidden="1">
            <a:extLst>
              <a:ext uri="{FF2B5EF4-FFF2-40B4-BE49-F238E27FC236}">
                <a16:creationId xmlns:a16="http://schemas.microsoft.com/office/drawing/2014/main" id="{58187CDB-0719-7850-732F-0534B79FA57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409" y="-227801"/>
            <a:ext cx="18908392" cy="6432409"/>
          </a:xfrm>
          <a:prstGeom prst="rect">
            <a:avLst/>
          </a:prstGeom>
        </p:spPr>
      </p:pic>
      <p:pic>
        <p:nvPicPr>
          <p:cNvPr id="30" name="logo_bokmal">
            <a:extLst>
              <a:ext uri="{FF2B5EF4-FFF2-40B4-BE49-F238E27FC236}">
                <a16:creationId xmlns:a16="http://schemas.microsoft.com/office/drawing/2014/main" id="{6BE5AD8C-695D-514C-9657-19D9D00C7D77}"/>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986129" cy="6420251"/>
          </a:xfrm>
          <a:prstGeom prst="rect">
            <a:avLst/>
          </a:prstGeom>
        </p:spPr>
      </p:pic>
      <p:pic>
        <p:nvPicPr>
          <p:cNvPr id="32" name="logo_nynorsk" hidden="1">
            <a:extLst>
              <a:ext uri="{FF2B5EF4-FFF2-40B4-BE49-F238E27FC236}">
                <a16:creationId xmlns:a16="http://schemas.microsoft.com/office/drawing/2014/main" id="{052BFB37-92F3-47B4-F03B-7DA8FD88BF6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844200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B_Sluttplakat">
    <p:bg>
      <p:bgPr>
        <a:solidFill>
          <a:srgbClr val="7F84F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E0EA6CC-C801-5430-1FCE-CCD8A2F2A58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22479000" cy="13716000"/>
          </a:xfrm>
          <a:prstGeom prst="rect">
            <a:avLst/>
          </a:prstGeom>
        </p:spPr>
      </p:pic>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5279058-0781-4056-8E20-51B31BB0875E}"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0" name="Text Placeholder 9">
            <a:extLst>
              <a:ext uri="{FF2B5EF4-FFF2-40B4-BE49-F238E27FC236}">
                <a16:creationId xmlns:a16="http://schemas.microsoft.com/office/drawing/2014/main" id="{1EF3904F-A443-6F15-2DEB-036E7902EA04}"/>
              </a:ext>
            </a:extLst>
          </p:cNvPr>
          <p:cNvSpPr>
            <a:spLocks noGrp="1"/>
          </p:cNvSpPr>
          <p:nvPr>
            <p:ph type="body" sz="quarter" idx="13" hasCustomPrompt="1"/>
          </p:nvPr>
        </p:nvSpPr>
        <p:spPr>
          <a:xfrm>
            <a:off x="756094" y="6189251"/>
            <a:ext cx="5400675" cy="2880360"/>
          </a:xfrm>
          <a:prstGeom prst="rect">
            <a:avLst/>
          </a:prstGeom>
        </p:spPr>
        <p:txBody>
          <a:bodyPr/>
          <a:lstStyle>
            <a:lvl1pPr marL="0" indent="0">
              <a:lnSpc>
                <a:spcPct val="98000"/>
              </a:lnSpc>
              <a:spcBef>
                <a:spcPts val="0"/>
              </a:spcBef>
              <a:spcAft>
                <a:spcPts val="1000"/>
              </a:spcAft>
              <a:buNone/>
              <a:defRPr sz="2500">
                <a:solidFill>
                  <a:schemeClr val="bg1"/>
                </a:solidFill>
                <a:latin typeface="IBM Plex Mono" panose="020B0509050203000203" pitchFamily="49" charset="0"/>
                <a:cs typeface="Times New Roman" panose="02020603050405020304" pitchFamily="18" charset="0"/>
              </a:defRPr>
            </a:lvl1pPr>
          </a:lstStyle>
          <a:p>
            <a:pPr marL="0" marR="0" lvl="0" indent="0" algn="l" defTabSz="1828619" rtl="0" eaLnBrk="1" fontAlgn="auto" latinLnBrk="0" hangingPunct="1">
              <a:lnSpc>
                <a:spcPct val="98000"/>
              </a:lnSpc>
              <a:spcBef>
                <a:spcPts val="0"/>
              </a:spcBef>
              <a:spcAft>
                <a:spcPts val="1000"/>
              </a:spcAft>
              <a:buClrTx/>
              <a:buSzTx/>
              <a:buFont typeface="Arial" panose="020B0604020202020204" pitchFamily="34" charset="0"/>
              <a:buNone/>
              <a:tabLst/>
              <a:defRPr/>
            </a:pPr>
            <a:r>
              <a:rPr lang="nb-NO" noProof="0" dirty="0"/>
              <a:t>Navn </a:t>
            </a:r>
            <a:r>
              <a:rPr lang="nb-NO" noProof="0" dirty="0" err="1"/>
              <a:t>navnesen</a:t>
            </a:r>
            <a:br>
              <a:rPr lang="nb-NO" noProof="0" dirty="0"/>
            </a:br>
            <a:r>
              <a:rPr lang="nb-NO" noProof="0" dirty="0"/>
              <a:t>Tittel</a:t>
            </a:r>
          </a:p>
        </p:txBody>
      </p:sp>
      <p:sp>
        <p:nvSpPr>
          <p:cNvPr id="8" name="addin_colorlist" hidden="1">
            <a:extLst>
              <a:ext uri="{FF2B5EF4-FFF2-40B4-BE49-F238E27FC236}">
                <a16:creationId xmlns:a16="http://schemas.microsoft.com/office/drawing/2014/main" id="{CA97B0CE-4A2B-7247-E588-59B81D1570E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2" name="LogoSymbol">
            <a:extLst>
              <a:ext uri="{FF2B5EF4-FFF2-40B4-BE49-F238E27FC236}">
                <a16:creationId xmlns:a16="http://schemas.microsoft.com/office/drawing/2014/main" id="{2E7F9C7B-050A-29E7-90E5-BD5E59E28189}"/>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68687" y="12180469"/>
            <a:ext cx="782203" cy="782202"/>
          </a:xfrm>
          <a:prstGeom prst="rect">
            <a:avLst/>
          </a:prstGeom>
        </p:spPr>
      </p:pic>
      <p:pic>
        <p:nvPicPr>
          <p:cNvPr id="13" name="logo_engelsk" hidden="1">
            <a:extLst>
              <a:ext uri="{FF2B5EF4-FFF2-40B4-BE49-F238E27FC236}">
                <a16:creationId xmlns:a16="http://schemas.microsoft.com/office/drawing/2014/main" id="{65DC9C16-AA4D-E305-8E1C-4D2C9FD91CB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35234" y="12206721"/>
            <a:ext cx="3682917" cy="854550"/>
          </a:xfrm>
          <a:prstGeom prst="rect">
            <a:avLst/>
          </a:prstGeom>
        </p:spPr>
      </p:pic>
      <p:pic>
        <p:nvPicPr>
          <p:cNvPr id="14" name="logo_bokmal">
            <a:extLst>
              <a:ext uri="{FF2B5EF4-FFF2-40B4-BE49-F238E27FC236}">
                <a16:creationId xmlns:a16="http://schemas.microsoft.com/office/drawing/2014/main" id="{9EF5C130-5E84-295D-BDE3-40CAD0F59FD5}"/>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66088" y="12412058"/>
            <a:ext cx="3293078" cy="425030"/>
          </a:xfrm>
          <a:prstGeom prst="rect">
            <a:avLst/>
          </a:prstGeom>
        </p:spPr>
      </p:pic>
      <p:pic>
        <p:nvPicPr>
          <p:cNvPr id="16" name="logo_nynorsk" hidden="1">
            <a:extLst>
              <a:ext uri="{FF2B5EF4-FFF2-40B4-BE49-F238E27FC236}">
                <a16:creationId xmlns:a16="http://schemas.microsoft.com/office/drawing/2014/main" id="{39AB5B36-4F09-17CA-52AD-43D031084025}"/>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58606" y="12413024"/>
            <a:ext cx="3026424" cy="424062"/>
          </a:xfrm>
          <a:prstGeom prst="rect">
            <a:avLst/>
          </a:prstGeom>
        </p:spPr>
      </p:pic>
      <p:pic>
        <p:nvPicPr>
          <p:cNvPr id="3" name="logo_engelsk" hidden="1">
            <a:extLst>
              <a:ext uri="{FF2B5EF4-FFF2-40B4-BE49-F238E27FC236}">
                <a16:creationId xmlns:a16="http://schemas.microsoft.com/office/drawing/2014/main" id="{679B83E4-CBB1-3E2F-CA2A-2A648B812BD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5409" y="-227801"/>
            <a:ext cx="18908392" cy="6432409"/>
          </a:xfrm>
          <a:prstGeom prst="rect">
            <a:avLst/>
          </a:prstGeom>
        </p:spPr>
      </p:pic>
      <p:pic>
        <p:nvPicPr>
          <p:cNvPr id="15" name="logo_bokmal">
            <a:extLst>
              <a:ext uri="{FF2B5EF4-FFF2-40B4-BE49-F238E27FC236}">
                <a16:creationId xmlns:a16="http://schemas.microsoft.com/office/drawing/2014/main" id="{0A466669-A291-7DEE-A468-79F927767C7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986129" cy="6420251"/>
          </a:xfrm>
          <a:prstGeom prst="rect">
            <a:avLst/>
          </a:prstGeom>
        </p:spPr>
      </p:pic>
      <p:pic>
        <p:nvPicPr>
          <p:cNvPr id="18" name="logo_nynorsk" hidden="1">
            <a:extLst>
              <a:ext uri="{FF2B5EF4-FFF2-40B4-BE49-F238E27FC236}">
                <a16:creationId xmlns:a16="http://schemas.microsoft.com/office/drawing/2014/main" id="{7E5D086F-917F-27EC-80A3-768AE66044E4}"/>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810677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C_Sluttplakat">
    <p:bg>
      <p:bgPr>
        <a:solidFill>
          <a:srgbClr val="D6E82B"/>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CDD18EC5-FB6F-464F-9C37-C5A8444D13A5}"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7" name="TextBox 6">
            <a:extLst>
              <a:ext uri="{FF2B5EF4-FFF2-40B4-BE49-F238E27FC236}">
                <a16:creationId xmlns:a16="http://schemas.microsoft.com/office/drawing/2014/main" id="{604D1729-D978-7FCA-3331-89CCA9E7280E}"/>
              </a:ext>
            </a:extLst>
          </p:cNvPr>
          <p:cNvSpPr txBox="1"/>
          <p:nvPr userDrawn="1"/>
        </p:nvSpPr>
        <p:spPr>
          <a:xfrm>
            <a:off x="756094" y="6189251"/>
            <a:ext cx="5400675" cy="377026"/>
          </a:xfrm>
          <a:prstGeom prst="rect">
            <a:avLst/>
          </a:prstGeom>
          <a:noFill/>
        </p:spPr>
        <p:txBody>
          <a:bodyPr wrap="square" lIns="0" tIns="0" rIns="0" bIns="0" rtlCol="0">
            <a:spAutoFit/>
          </a:bodyPr>
          <a:lstStyle/>
          <a:p>
            <a:pPr algn="l">
              <a:lnSpc>
                <a:spcPct val="98000"/>
              </a:lnSpc>
            </a:pPr>
            <a:r>
              <a:rPr lang="nb-NO" sz="2500" noProof="0" dirty="0">
                <a:latin typeface="IBM Plex Mono" panose="020B0509050203000203" pitchFamily="49" charset="0"/>
                <a:cs typeface="Times New Roman" panose="02020603050405020304" pitchFamily="18" charset="0"/>
              </a:rPr>
              <a:t>forskningsradet.no</a:t>
            </a:r>
          </a:p>
        </p:txBody>
      </p:sp>
      <p:sp>
        <p:nvSpPr>
          <p:cNvPr id="8" name="addin_colorlist" hidden="1">
            <a:extLst>
              <a:ext uri="{FF2B5EF4-FFF2-40B4-BE49-F238E27FC236}">
                <a16:creationId xmlns:a16="http://schemas.microsoft.com/office/drawing/2014/main" id="{A6FC157E-5BCF-BC15-1B64-9D3FE1718DD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1" name="LogoSymbol">
            <a:extLst>
              <a:ext uri="{FF2B5EF4-FFF2-40B4-BE49-F238E27FC236}">
                <a16:creationId xmlns:a16="http://schemas.microsoft.com/office/drawing/2014/main" id="{68CC7B6D-5A29-5CE9-9723-3ABEA265BE3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687" y="12180469"/>
            <a:ext cx="782203" cy="782202"/>
          </a:xfrm>
          <a:prstGeom prst="rect">
            <a:avLst/>
          </a:prstGeom>
        </p:spPr>
      </p:pic>
      <p:pic>
        <p:nvPicPr>
          <p:cNvPr id="12" name="logo_engelsk" hidden="1">
            <a:extLst>
              <a:ext uri="{FF2B5EF4-FFF2-40B4-BE49-F238E27FC236}">
                <a16:creationId xmlns:a16="http://schemas.microsoft.com/office/drawing/2014/main" id="{F56C7813-D64D-78C4-4125-DF90D33FCE4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5234" y="12206721"/>
            <a:ext cx="3682917" cy="854550"/>
          </a:xfrm>
          <a:prstGeom prst="rect">
            <a:avLst/>
          </a:prstGeom>
        </p:spPr>
      </p:pic>
      <p:pic>
        <p:nvPicPr>
          <p:cNvPr id="13" name="logo_bokmal">
            <a:extLst>
              <a:ext uri="{FF2B5EF4-FFF2-40B4-BE49-F238E27FC236}">
                <a16:creationId xmlns:a16="http://schemas.microsoft.com/office/drawing/2014/main" id="{8893AD84-B0A0-80A4-61F3-F98B35CA415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088" y="12412058"/>
            <a:ext cx="3293078" cy="425030"/>
          </a:xfrm>
          <a:prstGeom prst="rect">
            <a:avLst/>
          </a:prstGeom>
        </p:spPr>
      </p:pic>
      <p:pic>
        <p:nvPicPr>
          <p:cNvPr id="15" name="logo_nynorsk" hidden="1">
            <a:extLst>
              <a:ext uri="{FF2B5EF4-FFF2-40B4-BE49-F238E27FC236}">
                <a16:creationId xmlns:a16="http://schemas.microsoft.com/office/drawing/2014/main" id="{E522389A-A617-C28F-DF71-2919616BE42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58606" y="12413024"/>
            <a:ext cx="3026424" cy="424062"/>
          </a:xfrm>
          <a:prstGeom prst="rect">
            <a:avLst/>
          </a:prstGeom>
        </p:spPr>
      </p:pic>
      <p:pic>
        <p:nvPicPr>
          <p:cNvPr id="3" name="logo_engelsk" hidden="1">
            <a:extLst>
              <a:ext uri="{FF2B5EF4-FFF2-40B4-BE49-F238E27FC236}">
                <a16:creationId xmlns:a16="http://schemas.microsoft.com/office/drawing/2014/main" id="{46F10B00-2E27-7C74-01A0-1248466804A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09" y="-227801"/>
            <a:ext cx="18908392" cy="6432409"/>
          </a:xfrm>
          <a:prstGeom prst="rect">
            <a:avLst/>
          </a:prstGeom>
        </p:spPr>
      </p:pic>
      <p:pic>
        <p:nvPicPr>
          <p:cNvPr id="14" name="logo_bokmal">
            <a:extLst>
              <a:ext uri="{FF2B5EF4-FFF2-40B4-BE49-F238E27FC236}">
                <a16:creationId xmlns:a16="http://schemas.microsoft.com/office/drawing/2014/main" id="{7ABB4331-885E-45F7-9462-AFD86476BCE7}"/>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532" y="-225897"/>
            <a:ext cx="14986129" cy="6420251"/>
          </a:xfrm>
          <a:prstGeom prst="rect">
            <a:avLst/>
          </a:prstGeom>
        </p:spPr>
      </p:pic>
      <p:pic>
        <p:nvPicPr>
          <p:cNvPr id="17" name="logo_nynorsk" hidden="1">
            <a:extLst>
              <a:ext uri="{FF2B5EF4-FFF2-40B4-BE49-F238E27FC236}">
                <a16:creationId xmlns:a16="http://schemas.microsoft.com/office/drawing/2014/main" id="{3C33A9B3-2A2B-45C9-5C22-FA4F6F705EA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82476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D_Sluttplakat">
    <p:bg>
      <p:bgPr>
        <a:solidFill>
          <a:srgbClr val="5C5BE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8D4F0E31-58C1-4838-8BD6-1F334192BF52}"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3" name="TextBox 2">
            <a:extLst>
              <a:ext uri="{FF2B5EF4-FFF2-40B4-BE49-F238E27FC236}">
                <a16:creationId xmlns:a16="http://schemas.microsoft.com/office/drawing/2014/main" id="{E23051EE-B02D-48D0-8373-2CC317C82BDE}"/>
              </a:ext>
            </a:extLst>
          </p:cNvPr>
          <p:cNvSpPr txBox="1"/>
          <p:nvPr userDrawn="1"/>
        </p:nvSpPr>
        <p:spPr>
          <a:xfrm>
            <a:off x="756094" y="6189251"/>
            <a:ext cx="5400675" cy="377026"/>
          </a:xfrm>
          <a:prstGeom prst="rect">
            <a:avLst/>
          </a:prstGeom>
          <a:noFill/>
        </p:spPr>
        <p:txBody>
          <a:bodyPr wrap="square" lIns="0" tIns="0" rIns="0" bIns="0" rtlCol="0">
            <a:spAutoFit/>
          </a:bodyPr>
          <a:lstStyle/>
          <a:p>
            <a:pPr algn="l">
              <a:lnSpc>
                <a:spcPct val="98000"/>
              </a:lnSpc>
            </a:pPr>
            <a:r>
              <a:rPr lang="nb-NO" sz="2500" noProof="0" dirty="0">
                <a:solidFill>
                  <a:schemeClr val="bg1"/>
                </a:solidFill>
                <a:latin typeface="IBM Plex Mono" panose="020B0509050203000203" pitchFamily="49" charset="0"/>
                <a:cs typeface="Times New Roman" panose="02020603050405020304" pitchFamily="18" charset="0"/>
              </a:rPr>
              <a:t>forskningsradet.no</a:t>
            </a:r>
          </a:p>
        </p:txBody>
      </p:sp>
      <p:sp>
        <p:nvSpPr>
          <p:cNvPr id="8" name="addin_colorlist" hidden="1">
            <a:extLst>
              <a:ext uri="{FF2B5EF4-FFF2-40B4-BE49-F238E27FC236}">
                <a16:creationId xmlns:a16="http://schemas.microsoft.com/office/drawing/2014/main" id="{6B2A6E19-4E2C-A061-B354-D44AEA40AE0C}"/>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11" name="LogoSymbol">
            <a:extLst>
              <a:ext uri="{FF2B5EF4-FFF2-40B4-BE49-F238E27FC236}">
                <a16:creationId xmlns:a16="http://schemas.microsoft.com/office/drawing/2014/main" id="{8EA97DFB-0B6C-0E80-D21C-AA5D254C6FF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68687" y="12180469"/>
            <a:ext cx="782203" cy="782202"/>
          </a:xfrm>
          <a:prstGeom prst="rect">
            <a:avLst/>
          </a:prstGeom>
        </p:spPr>
      </p:pic>
      <p:pic>
        <p:nvPicPr>
          <p:cNvPr id="12" name="logo_engelsk" hidden="1">
            <a:extLst>
              <a:ext uri="{FF2B5EF4-FFF2-40B4-BE49-F238E27FC236}">
                <a16:creationId xmlns:a16="http://schemas.microsoft.com/office/drawing/2014/main" id="{4977E5F3-962C-7247-6C25-9D7584B69E6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35234" y="12206721"/>
            <a:ext cx="3682917" cy="854550"/>
          </a:xfrm>
          <a:prstGeom prst="rect">
            <a:avLst/>
          </a:prstGeom>
        </p:spPr>
      </p:pic>
      <p:pic>
        <p:nvPicPr>
          <p:cNvPr id="13" name="logo_bokmal">
            <a:extLst>
              <a:ext uri="{FF2B5EF4-FFF2-40B4-BE49-F238E27FC236}">
                <a16:creationId xmlns:a16="http://schemas.microsoft.com/office/drawing/2014/main" id="{EBAD5A0E-9B14-4187-E259-E535E7E3B1A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66088" y="12412058"/>
            <a:ext cx="3293078" cy="425030"/>
          </a:xfrm>
          <a:prstGeom prst="rect">
            <a:avLst/>
          </a:prstGeom>
        </p:spPr>
      </p:pic>
      <p:pic>
        <p:nvPicPr>
          <p:cNvPr id="15" name="logo_nynorsk" hidden="1">
            <a:extLst>
              <a:ext uri="{FF2B5EF4-FFF2-40B4-BE49-F238E27FC236}">
                <a16:creationId xmlns:a16="http://schemas.microsoft.com/office/drawing/2014/main" id="{0E43FA02-44B8-2F19-F88E-6F1BAADEF1DE}"/>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858606" y="12413024"/>
            <a:ext cx="3026424" cy="424062"/>
          </a:xfrm>
          <a:prstGeom prst="rect">
            <a:avLst/>
          </a:prstGeom>
        </p:spPr>
      </p:pic>
      <p:pic>
        <p:nvPicPr>
          <p:cNvPr id="9" name="logo_engelsk" hidden="1">
            <a:extLst>
              <a:ext uri="{FF2B5EF4-FFF2-40B4-BE49-F238E27FC236}">
                <a16:creationId xmlns:a16="http://schemas.microsoft.com/office/drawing/2014/main" id="{BC7A9312-0491-508D-116B-3A917FBC10D9}"/>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5409" y="-227801"/>
            <a:ext cx="18908392" cy="6432409"/>
          </a:xfrm>
          <a:prstGeom prst="rect">
            <a:avLst/>
          </a:prstGeom>
        </p:spPr>
      </p:pic>
      <p:pic>
        <p:nvPicPr>
          <p:cNvPr id="14" name="logo_bokmal">
            <a:extLst>
              <a:ext uri="{FF2B5EF4-FFF2-40B4-BE49-F238E27FC236}">
                <a16:creationId xmlns:a16="http://schemas.microsoft.com/office/drawing/2014/main" id="{4477877A-75C6-8675-93ED-92CCBE54F88C}"/>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532" y="-225897"/>
            <a:ext cx="14986129" cy="6420251"/>
          </a:xfrm>
          <a:prstGeom prst="rect">
            <a:avLst/>
          </a:prstGeom>
        </p:spPr>
      </p:pic>
      <p:pic>
        <p:nvPicPr>
          <p:cNvPr id="17" name="logo_nynorsk" hidden="1">
            <a:extLst>
              <a:ext uri="{FF2B5EF4-FFF2-40B4-BE49-F238E27FC236}">
                <a16:creationId xmlns:a16="http://schemas.microsoft.com/office/drawing/2014/main" id="{B9B57934-1295-2F5A-0477-D32AF04037C8}"/>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7532" y="-225897"/>
            <a:ext cx="14767131" cy="6420251"/>
          </a:xfrm>
          <a:prstGeom prst="rect">
            <a:avLst/>
          </a:prstGeom>
        </p:spPr>
      </p:pic>
    </p:spTree>
    <p:extLst>
      <p:ext uri="{BB962C8B-B14F-4D97-AF65-F5344CB8AC3E}">
        <p14:creationId xmlns:p14="http://schemas.microsoft.com/office/powerpoint/2010/main" val="332887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1F_Forside">
    <p:bg>
      <p:bgPr>
        <a:solidFill>
          <a:srgbClr val="5C5BEE"/>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8FA67-B1F6-EBAB-1AD2-A0E9FDEA687D}"/>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1EDFA68D-2F95-4CB6-8D2E-192D9AFEC85A}"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C88CCC47-C9B8-3060-D983-2F00A9F71863}"/>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6" name="Slide Number Placeholder 5">
            <a:extLst>
              <a:ext uri="{FF2B5EF4-FFF2-40B4-BE49-F238E27FC236}">
                <a16:creationId xmlns:a16="http://schemas.microsoft.com/office/drawing/2014/main" id="{D8D7FAD2-D84C-E416-630B-C15855D2689C}"/>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1" name="Rectangle 10">
            <a:extLst>
              <a:ext uri="{FF2B5EF4-FFF2-40B4-BE49-F238E27FC236}">
                <a16:creationId xmlns:a16="http://schemas.microsoft.com/office/drawing/2014/main" id="{A42B6D02-907A-1D13-0587-A3FF032A236E}"/>
              </a:ext>
            </a:extLst>
          </p:cNvPr>
          <p:cNvSpPr/>
          <p:nvPr userDrawn="1"/>
        </p:nvSpPr>
        <p:spPr>
          <a:xfrm>
            <a:off x="23249012" y="0"/>
            <a:ext cx="1133400" cy="137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7200" noProof="0" dirty="0"/>
          </a:p>
        </p:txBody>
      </p:sp>
      <p:sp>
        <p:nvSpPr>
          <p:cNvPr id="8" name="addin_colorlist" hidden="1">
            <a:extLst>
              <a:ext uri="{FF2B5EF4-FFF2-40B4-BE49-F238E27FC236}">
                <a16:creationId xmlns:a16="http://schemas.microsoft.com/office/drawing/2014/main" id="{E155439D-1B77-5713-F7DE-BD8D1619F45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pic>
        <p:nvPicPr>
          <p:cNvPr id="9" name="LogoSymbol">
            <a:extLst>
              <a:ext uri="{FF2B5EF4-FFF2-40B4-BE49-F238E27FC236}">
                <a16:creationId xmlns:a16="http://schemas.microsoft.com/office/drawing/2014/main" id="{E0BB5EE7-D1F6-3AF9-79D5-BE7D78A7F8F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a:off x="23571200" y="12878678"/>
            <a:ext cx="490329" cy="490329"/>
          </a:xfrm>
          <a:prstGeom prst="rect">
            <a:avLst/>
          </a:prstGeom>
        </p:spPr>
      </p:pic>
      <p:pic>
        <p:nvPicPr>
          <p:cNvPr id="10" name="logo_engelsk" hidden="1">
            <a:extLst>
              <a:ext uri="{FF2B5EF4-FFF2-40B4-BE49-F238E27FC236}">
                <a16:creationId xmlns:a16="http://schemas.microsoft.com/office/drawing/2014/main" id="{8D518325-236C-18C4-97A7-B5744856E4F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6200000">
            <a:off x="22701166" y="11278264"/>
            <a:ext cx="2308661" cy="535681"/>
          </a:xfrm>
          <a:prstGeom prst="rect">
            <a:avLst/>
          </a:prstGeom>
        </p:spPr>
      </p:pic>
      <p:pic>
        <p:nvPicPr>
          <p:cNvPr id="15" name="logo_bokmal">
            <a:extLst>
              <a:ext uri="{FF2B5EF4-FFF2-40B4-BE49-F238E27FC236}">
                <a16:creationId xmlns:a16="http://schemas.microsoft.com/office/drawing/2014/main" id="{A0ADC19C-A757-2165-2C05-92E69A4FFEF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16200000">
            <a:off x="22817445" y="11515734"/>
            <a:ext cx="2064288" cy="266433"/>
          </a:xfrm>
          <a:prstGeom prst="rect">
            <a:avLst/>
          </a:prstGeom>
        </p:spPr>
      </p:pic>
      <p:pic>
        <p:nvPicPr>
          <p:cNvPr id="17" name="logo_nynorsk" hidden="1">
            <a:extLst>
              <a:ext uri="{FF2B5EF4-FFF2-40B4-BE49-F238E27FC236}">
                <a16:creationId xmlns:a16="http://schemas.microsoft.com/office/drawing/2014/main" id="{E2134C3C-7752-82D6-4759-D31275E9B0BA}"/>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16200000">
            <a:off x="22901325" y="11604304"/>
            <a:ext cx="1897134" cy="265826"/>
          </a:xfrm>
          <a:prstGeom prst="rect">
            <a:avLst/>
          </a:prstGeom>
        </p:spPr>
      </p:pic>
      <p:sp>
        <p:nvSpPr>
          <p:cNvPr id="18" name="Subtitle 2">
            <a:extLst>
              <a:ext uri="{FF2B5EF4-FFF2-40B4-BE49-F238E27FC236}">
                <a16:creationId xmlns:a16="http://schemas.microsoft.com/office/drawing/2014/main" id="{5FBC1876-E84A-F9B5-E4BF-81BBD54E312E}"/>
              </a:ext>
            </a:extLst>
          </p:cNvPr>
          <p:cNvSpPr>
            <a:spLocks noGrp="1"/>
          </p:cNvSpPr>
          <p:nvPr>
            <p:ph type="subTitle" idx="1" hasCustomPrompt="1"/>
          </p:nvPr>
        </p:nvSpPr>
        <p:spPr>
          <a:xfrm>
            <a:off x="756094" y="6120765"/>
            <a:ext cx="7200900" cy="2880360"/>
          </a:xfrm>
          <a:prstGeom prst="rect">
            <a:avLst/>
          </a:prstGeom>
        </p:spPr>
        <p:txBody>
          <a:bodyPr anchor="t"/>
          <a:lstStyle>
            <a:lvl1pPr marL="0" indent="0" algn="l">
              <a:lnSpc>
                <a:spcPct val="98000"/>
              </a:lnSpc>
              <a:spcBef>
                <a:spcPts val="0"/>
              </a:spcBef>
              <a:buNone/>
              <a:defRPr sz="2500" spc="0" baseline="0">
                <a:solidFill>
                  <a:schemeClr val="bg1"/>
                </a:solidFill>
              </a:defRPr>
            </a:lvl1pPr>
            <a:lvl2pPr marL="914308" indent="0" algn="ctr">
              <a:buNone/>
              <a:defRPr sz="4000"/>
            </a:lvl2pPr>
            <a:lvl3pPr marL="1828619" indent="0" algn="ctr">
              <a:buNone/>
              <a:defRPr sz="3600"/>
            </a:lvl3pPr>
            <a:lvl4pPr marL="2742927" indent="0" algn="ctr">
              <a:buNone/>
              <a:defRPr sz="3200"/>
            </a:lvl4pPr>
            <a:lvl5pPr marL="3657235" indent="0" algn="ctr">
              <a:buNone/>
              <a:defRPr sz="3200"/>
            </a:lvl5pPr>
            <a:lvl6pPr marL="4571543" indent="0" algn="ctr">
              <a:buNone/>
              <a:defRPr sz="3200"/>
            </a:lvl6pPr>
            <a:lvl7pPr marL="5485852" indent="0" algn="ctr">
              <a:buNone/>
              <a:defRPr sz="3200"/>
            </a:lvl7pPr>
            <a:lvl8pPr marL="6400160" indent="0" algn="ctr">
              <a:buNone/>
              <a:defRPr sz="3200"/>
            </a:lvl8pPr>
            <a:lvl9pPr marL="7314468" indent="0" algn="ctr">
              <a:buNone/>
              <a:defRPr sz="3200"/>
            </a:lvl9pPr>
          </a:lstStyle>
          <a:p>
            <a:r>
              <a:rPr lang="nb-NO" dirty="0"/>
              <a:t>Her er det plass til en undertittel som kan gå over flere linjer</a:t>
            </a:r>
          </a:p>
        </p:txBody>
      </p:sp>
      <p:sp>
        <p:nvSpPr>
          <p:cNvPr id="3" name="Title 1">
            <a:extLst>
              <a:ext uri="{FF2B5EF4-FFF2-40B4-BE49-F238E27FC236}">
                <a16:creationId xmlns:a16="http://schemas.microsoft.com/office/drawing/2014/main" id="{0270E2FB-171F-50D5-B110-C2C41152BD4A}"/>
              </a:ext>
            </a:extLst>
          </p:cNvPr>
          <p:cNvSpPr>
            <a:spLocks noGrp="1"/>
          </p:cNvSpPr>
          <p:nvPr>
            <p:ph type="ctrTitle" hasCustomPrompt="1"/>
          </p:nvPr>
        </p:nvSpPr>
        <p:spPr>
          <a:xfrm>
            <a:off x="756094" y="323921"/>
            <a:ext cx="13681711" cy="5040630"/>
          </a:xfrm>
        </p:spPr>
        <p:txBody>
          <a:bodyPr anchor="b"/>
          <a:lstStyle>
            <a:lvl1pPr algn="l">
              <a:lnSpc>
                <a:spcPct val="98000"/>
              </a:lnSpc>
              <a:spcBef>
                <a:spcPts val="0"/>
              </a:spcBef>
              <a:defRPr sz="10200" spc="0" baseline="0">
                <a:solidFill>
                  <a:schemeClr val="bg1"/>
                </a:solidFill>
              </a:defRPr>
            </a:lvl1pPr>
          </a:lstStyle>
          <a:p>
            <a:r>
              <a:rPr lang="nb-NO" dirty="0"/>
              <a:t>Her er det plass til en overskrift over flere linjer</a:t>
            </a:r>
          </a:p>
        </p:txBody>
      </p:sp>
      <p:sp>
        <p:nvSpPr>
          <p:cNvPr id="7" name="Text Placeholder 9">
            <a:extLst>
              <a:ext uri="{FF2B5EF4-FFF2-40B4-BE49-F238E27FC236}">
                <a16:creationId xmlns:a16="http://schemas.microsoft.com/office/drawing/2014/main" id="{7BA06A7C-FC4C-871A-5873-3A9A2FE64909}"/>
              </a:ext>
            </a:extLst>
          </p:cNvPr>
          <p:cNvSpPr>
            <a:spLocks noGrp="1"/>
          </p:cNvSpPr>
          <p:nvPr>
            <p:ph type="body" sz="quarter" idx="13" hasCustomPrompt="1"/>
          </p:nvPr>
        </p:nvSpPr>
        <p:spPr>
          <a:xfrm>
            <a:off x="756093" y="11607806"/>
            <a:ext cx="7200899" cy="1625594"/>
          </a:xfrm>
          <a:prstGeom prst="rect">
            <a:avLst/>
          </a:prstGeom>
        </p:spPr>
        <p:txBody>
          <a:bodyPr/>
          <a:lstStyle>
            <a:lvl1pPr marL="0" indent="0">
              <a:lnSpc>
                <a:spcPts val="3000"/>
              </a:lnSpc>
              <a:spcBef>
                <a:spcPts val="0"/>
              </a:spcBef>
              <a:spcAft>
                <a:spcPts val="1000"/>
              </a:spcAft>
              <a:buNone/>
              <a:defRPr sz="1700" spc="0" baseline="0">
                <a:solidFill>
                  <a:schemeClr val="bg1"/>
                </a:solidFill>
                <a:latin typeface="IBM Plex Mono" panose="020B0509050203000203" pitchFamily="49" charset="0"/>
                <a:cs typeface="Times New Roman" panose="02020603050405020304" pitchFamily="18" charset="0"/>
              </a:defRPr>
            </a:lvl1pPr>
          </a:lstStyle>
          <a:p>
            <a:pPr lvl="0"/>
            <a:r>
              <a:rPr lang="nb-NO" noProof="0" dirty="0"/>
              <a:t>Sett inn - Institusjon/Navn/Tittel/Dato</a:t>
            </a:r>
          </a:p>
        </p:txBody>
      </p:sp>
    </p:spTree>
    <p:extLst>
      <p:ext uri="{BB962C8B-B14F-4D97-AF65-F5344CB8AC3E}">
        <p14:creationId xmlns:p14="http://schemas.microsoft.com/office/powerpoint/2010/main" val="88383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m/hoyreestilt bilde, hvi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26631" y="1724027"/>
            <a:ext cx="9464576" cy="3730634"/>
          </a:xfrm>
        </p:spPr>
        <p:txBody>
          <a:bodyPr lIns="0" anchor="b">
            <a:normAutofit/>
          </a:bodyPr>
          <a:lstStyle>
            <a:lvl1pPr algn="l">
              <a:defRPr sz="7200">
                <a:solidFill>
                  <a:schemeClr val="tx1"/>
                </a:solidFill>
              </a:defRPr>
            </a:lvl1pPr>
          </a:lstStyle>
          <a:p>
            <a:r>
              <a:rPr lang="nb-NO" noProof="0" dirty="0"/>
              <a:t>Klikk her for å legge til overskrift</a:t>
            </a:r>
          </a:p>
        </p:txBody>
      </p:sp>
      <p:sp>
        <p:nvSpPr>
          <p:cNvPr id="8" name="Picture Placeholder 7"/>
          <p:cNvSpPr>
            <a:spLocks noGrp="1"/>
          </p:cNvSpPr>
          <p:nvPr>
            <p:ph type="pic" sz="quarter" idx="13" hasCustomPrompt="1"/>
          </p:nvPr>
        </p:nvSpPr>
        <p:spPr>
          <a:xfrm>
            <a:off x="13583116" y="0"/>
            <a:ext cx="10799297" cy="13758204"/>
          </a:xfrm>
          <a:solidFill>
            <a:schemeClr val="bg2"/>
          </a:solidFill>
        </p:spPr>
        <p:txBody>
          <a:bodyPr tIns="1080000"/>
          <a:lstStyle>
            <a:lvl1pPr algn="ctr">
              <a:defRPr b="0"/>
            </a:lvl1pPr>
          </a:lstStyle>
          <a:p>
            <a:r>
              <a:rPr lang="nb-NO" dirty="0"/>
              <a:t>Klikk på bildeikonet under for å legge til et bilde som fyller den grå rammen.</a:t>
            </a:r>
          </a:p>
        </p:txBody>
      </p:sp>
      <p:sp>
        <p:nvSpPr>
          <p:cNvPr id="4" name="Plassholder for tekst 3">
            <a:extLst>
              <a:ext uri="{FF2B5EF4-FFF2-40B4-BE49-F238E27FC236}">
                <a16:creationId xmlns:a16="http://schemas.microsoft.com/office/drawing/2014/main" id="{92E7A8ED-0BEC-664B-AD29-51C4B5C96169}"/>
              </a:ext>
            </a:extLst>
          </p:cNvPr>
          <p:cNvSpPr>
            <a:spLocks noGrp="1"/>
          </p:cNvSpPr>
          <p:nvPr>
            <p:ph type="body" sz="quarter" idx="14" hasCustomPrompt="1"/>
          </p:nvPr>
        </p:nvSpPr>
        <p:spPr>
          <a:xfrm>
            <a:off x="2332169" y="6695269"/>
            <a:ext cx="8568132" cy="5306230"/>
          </a:xfrm>
        </p:spPr>
        <p:txBody>
          <a:bodyPr/>
          <a:lstStyle>
            <a:lvl1pPr>
              <a:spcBef>
                <a:spcPts val="1600"/>
              </a:spcBef>
              <a:defRPr b="0"/>
            </a:lvl1pPr>
          </a:lstStyle>
          <a:p>
            <a:r>
              <a:rPr lang="nb-NO" dirty="0"/>
              <a:t>Klikk her for å legge til tekst eller lister.</a:t>
            </a:r>
          </a:p>
        </p:txBody>
      </p:sp>
      <p:pic>
        <p:nvPicPr>
          <p:cNvPr id="7" name="Picture 6">
            <a:extLst>
              <a:ext uri="{FF2B5EF4-FFF2-40B4-BE49-F238E27FC236}">
                <a16:creationId xmlns:a16="http://schemas.microsoft.com/office/drawing/2014/main" id="{1042572E-2D01-DE46-97BC-B5F5C40C6ED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58092" y="12001500"/>
            <a:ext cx="700720" cy="495300"/>
          </a:xfrm>
          <a:prstGeom prst="rect">
            <a:avLst/>
          </a:prstGeom>
        </p:spPr>
      </p:pic>
    </p:spTree>
    <p:extLst>
      <p:ext uri="{BB962C8B-B14F-4D97-AF65-F5344CB8AC3E}">
        <p14:creationId xmlns:p14="http://schemas.microsoft.com/office/powerpoint/2010/main" val="2501543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o bilder og tekst, hvit">
    <p:spTree>
      <p:nvGrpSpPr>
        <p:cNvPr id="1" name=""/>
        <p:cNvGrpSpPr/>
        <p:nvPr/>
      </p:nvGrpSpPr>
      <p:grpSpPr>
        <a:xfrm>
          <a:off x="0" y="0"/>
          <a:ext cx="0" cy="0"/>
          <a:chOff x="0" y="0"/>
          <a:chExt cx="0" cy="0"/>
        </a:xfrm>
      </p:grpSpPr>
      <p:sp>
        <p:nvSpPr>
          <p:cNvPr id="7" name="Plassholder for bilde 6"/>
          <p:cNvSpPr>
            <a:spLocks noGrp="1"/>
          </p:cNvSpPr>
          <p:nvPr>
            <p:ph type="pic" sz="quarter" idx="13" hasCustomPrompt="1"/>
          </p:nvPr>
        </p:nvSpPr>
        <p:spPr>
          <a:xfrm>
            <a:off x="14896130" y="962527"/>
            <a:ext cx="8121121" cy="9327650"/>
          </a:xfrm>
          <a:solidFill>
            <a:schemeClr val="bg2"/>
          </a:solidFill>
        </p:spPr>
        <p:txBody>
          <a:bodyPr tIns="720000"/>
          <a:lstStyle>
            <a:lvl1pPr algn="ctr">
              <a:defRPr b="0"/>
            </a:lvl1pPr>
          </a:lstStyle>
          <a:p>
            <a:r>
              <a:rPr lang="nb-NO" dirty="0"/>
              <a:t>Klikk på bildeikonet under for å legge til et bilde som fyller den grå rammen.</a:t>
            </a:r>
          </a:p>
        </p:txBody>
      </p:sp>
      <p:sp>
        <p:nvSpPr>
          <p:cNvPr id="6" name="Plassholder for tekst 5">
            <a:extLst>
              <a:ext uri="{FF2B5EF4-FFF2-40B4-BE49-F238E27FC236}">
                <a16:creationId xmlns:a16="http://schemas.microsoft.com/office/drawing/2014/main" id="{316A021D-741C-A54D-A421-ABAA3F2E3C14}"/>
              </a:ext>
            </a:extLst>
          </p:cNvPr>
          <p:cNvSpPr>
            <a:spLocks noGrp="1"/>
          </p:cNvSpPr>
          <p:nvPr>
            <p:ph type="body" sz="quarter" idx="16" hasCustomPrompt="1"/>
          </p:nvPr>
        </p:nvSpPr>
        <p:spPr>
          <a:xfrm>
            <a:off x="984519" y="4352544"/>
            <a:ext cx="12474570" cy="2524508"/>
          </a:xfrm>
        </p:spPr>
        <p:txBody>
          <a:bodyPr>
            <a:noAutofit/>
          </a:bodyPr>
          <a:lstStyle>
            <a:lvl1pPr>
              <a:defRPr sz="3200" b="0"/>
            </a:lvl1pPr>
          </a:lstStyle>
          <a:p>
            <a:r>
              <a:rPr lang="nb-NO" dirty="0"/>
              <a:t>Klikk her for å legge til tekst. Om du ikke bruker overskrift, kan denne teksten økes i størrelse til 24 pkt.</a:t>
            </a:r>
          </a:p>
        </p:txBody>
      </p:sp>
      <p:sp>
        <p:nvSpPr>
          <p:cNvPr id="5" name="Plassholder for bilde 6">
            <a:extLst>
              <a:ext uri="{FF2B5EF4-FFF2-40B4-BE49-F238E27FC236}">
                <a16:creationId xmlns:a16="http://schemas.microsoft.com/office/drawing/2014/main" id="{DCD621BB-3AE2-204C-9D45-1EF7C35E916C}"/>
              </a:ext>
            </a:extLst>
          </p:cNvPr>
          <p:cNvSpPr>
            <a:spLocks noGrp="1"/>
          </p:cNvSpPr>
          <p:nvPr>
            <p:ph type="pic" sz="quarter" idx="17" hasCustomPrompt="1"/>
          </p:nvPr>
        </p:nvSpPr>
        <p:spPr>
          <a:xfrm>
            <a:off x="1365160" y="6877051"/>
            <a:ext cx="12093931" cy="5914526"/>
          </a:xfrm>
          <a:solidFill>
            <a:schemeClr val="bg2"/>
          </a:solidFill>
        </p:spPr>
        <p:txBody>
          <a:bodyPr tIns="720000"/>
          <a:lstStyle>
            <a:lvl1pPr algn="ctr">
              <a:defRPr b="0"/>
            </a:lvl1pPr>
          </a:lstStyle>
          <a:p>
            <a:r>
              <a:rPr lang="nb-NO" dirty="0"/>
              <a:t>Klikk på bildeikonet under for å legge til et bilde som fyller den grå rammen.</a:t>
            </a:r>
          </a:p>
        </p:txBody>
      </p:sp>
      <p:sp>
        <p:nvSpPr>
          <p:cNvPr id="3" name="Plassholder for tekst 2">
            <a:extLst>
              <a:ext uri="{FF2B5EF4-FFF2-40B4-BE49-F238E27FC236}">
                <a16:creationId xmlns:a16="http://schemas.microsoft.com/office/drawing/2014/main" id="{AFF2DF2E-8419-174E-B845-859B8A295D31}"/>
              </a:ext>
            </a:extLst>
          </p:cNvPr>
          <p:cNvSpPr>
            <a:spLocks noGrp="1"/>
          </p:cNvSpPr>
          <p:nvPr>
            <p:ph type="body" sz="quarter" idx="18" hasCustomPrompt="1"/>
          </p:nvPr>
        </p:nvSpPr>
        <p:spPr>
          <a:xfrm>
            <a:off x="984519" y="2068672"/>
            <a:ext cx="12474570" cy="1380488"/>
          </a:xfrm>
        </p:spPr>
        <p:txBody>
          <a:bodyPr>
            <a:normAutofit/>
          </a:bodyPr>
          <a:lstStyle>
            <a:lvl1pPr>
              <a:defRPr sz="7200" b="0"/>
            </a:lvl1pPr>
          </a:lstStyle>
          <a:p>
            <a:r>
              <a:rPr lang="nb-NO" dirty="0"/>
              <a:t>Overskrift – kan slettes</a:t>
            </a:r>
          </a:p>
        </p:txBody>
      </p:sp>
      <p:pic>
        <p:nvPicPr>
          <p:cNvPr id="10" name="Picture 6">
            <a:extLst>
              <a:ext uri="{FF2B5EF4-FFF2-40B4-BE49-F238E27FC236}">
                <a16:creationId xmlns:a16="http://schemas.microsoft.com/office/drawing/2014/main" id="{F0BDAA0B-B407-D94B-88D0-3CC82A03142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2316533" y="12001500"/>
            <a:ext cx="700720" cy="495300"/>
          </a:xfrm>
          <a:prstGeom prst="rect">
            <a:avLst/>
          </a:prstGeom>
        </p:spPr>
      </p:pic>
    </p:spTree>
    <p:extLst>
      <p:ext uri="{BB962C8B-B14F-4D97-AF65-F5344CB8AC3E}">
        <p14:creationId xmlns:p14="http://schemas.microsoft.com/office/powerpoint/2010/main" val="19947898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1073080" y="882651"/>
            <a:ext cx="22201331" cy="1403350"/>
          </a:xfrm>
          <a:prstGeom prst="rect">
            <a:avLst/>
          </a:prstGeom>
        </p:spPr>
        <p:txBody>
          <a:bodyPr vert="horz" lIns="0" tIns="0" rIns="0" bIns="0" rtlCol="0" anchor="t" anchorCtr="0">
            <a:noAutofit/>
          </a:bodyPr>
          <a:lstStyle/>
          <a:p>
            <a:r>
              <a:rPr lang="nb-NO" dirty="0"/>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1073081" y="3435352"/>
            <a:ext cx="22201329" cy="8464548"/>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2376734" y="12851308"/>
            <a:ext cx="1692332" cy="369332"/>
          </a:xfrm>
          <a:prstGeom prst="rect">
            <a:avLst/>
          </a:prstGeom>
        </p:spPr>
        <p:txBody>
          <a:bodyPr vert="horz" lIns="0" tIns="0" rIns="0" bIns="0" rtlCol="0" anchor="ctr">
            <a:normAutofit/>
          </a:bodyPr>
          <a:lstStyle>
            <a:lvl1pPr algn="ctr">
              <a:defRPr sz="2000">
                <a:solidFill>
                  <a:schemeClr val="dk1"/>
                </a:solidFill>
              </a:defRPr>
            </a:lvl1pPr>
          </a:lstStyle>
          <a:p>
            <a:fld id="{9E47B28B-B525-7E4A-B6FB-5A6DAAAC0446}" type="datetime1">
              <a:rPr lang="nb-NO" smtClean="0"/>
              <a:t>16.05.2024</a:t>
            </a:fld>
            <a:endParaRPr lang="nb-NO" dirty="0"/>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4748153" y="12851308"/>
            <a:ext cx="15119016" cy="369332"/>
          </a:xfrm>
          <a:prstGeom prst="rect">
            <a:avLst/>
          </a:prstGeom>
        </p:spPr>
        <p:txBody>
          <a:bodyPr vert="horz" lIns="0" tIns="0" rIns="0" bIns="0" rtlCol="0" anchor="ctr">
            <a:normAutofit/>
          </a:bodyPr>
          <a:lstStyle>
            <a:lvl1pPr algn="l">
              <a:defRPr sz="2000">
                <a:solidFill>
                  <a:schemeClr val="dk1"/>
                </a:solidFill>
              </a:defRPr>
            </a:lvl1pPr>
          </a:lstStyle>
          <a:p>
            <a:endParaRPr lang="nb-NO" dirty="0"/>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1066731" y="12861350"/>
            <a:ext cx="617582" cy="369332"/>
          </a:xfrm>
          <a:prstGeom prst="rect">
            <a:avLst/>
          </a:prstGeom>
        </p:spPr>
        <p:txBody>
          <a:bodyPr vert="horz" lIns="0" tIns="0" rIns="0" bIns="0" rtlCol="0" anchor="ctr">
            <a:normAutofit/>
          </a:bodyPr>
          <a:lstStyle>
            <a:lvl1pPr algn="l">
              <a:defRPr sz="2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6487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7" name="Plassholder for tittel 1"/>
          <p:cNvSpPr>
            <a:spLocks noGrp="1"/>
          </p:cNvSpPr>
          <p:nvPr>
            <p:ph type="title"/>
          </p:nvPr>
        </p:nvSpPr>
        <p:spPr>
          <a:xfrm>
            <a:off x="1219121" y="1464760"/>
            <a:ext cx="21944172" cy="2264228"/>
          </a:xfrm>
          <a:prstGeom prst="rect">
            <a:avLst/>
          </a:prstGeom>
        </p:spPr>
        <p:txBody>
          <a:bodyPr vert="horz" lIns="91440" tIns="45720" rIns="91440" bIns="45720" rtlCol="0" anchor="ctr">
            <a:normAutofit/>
          </a:bodyPr>
          <a:lstStyle>
            <a:lvl1pPr>
              <a:defRPr>
                <a:solidFill>
                  <a:srgbClr val="001046"/>
                </a:solidFill>
              </a:defRPr>
            </a:lvl1pPr>
          </a:lstStyle>
          <a:p>
            <a:r>
              <a:rPr lang="nb-NO" dirty="0"/>
              <a:t>Klikk for å redigere tittelstil</a:t>
            </a:r>
          </a:p>
        </p:txBody>
      </p:sp>
      <p:sp>
        <p:nvSpPr>
          <p:cNvPr id="9" name="Plassholder for dato 3"/>
          <p:cNvSpPr>
            <a:spLocks noGrp="1"/>
          </p:cNvSpPr>
          <p:nvPr>
            <p:ph type="dt" sz="half" idx="2"/>
          </p:nvPr>
        </p:nvSpPr>
        <p:spPr>
          <a:xfrm>
            <a:off x="1219121" y="12347577"/>
            <a:ext cx="568923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49540C3D-7D2E-B046-9707-68B92A5A8B5C}" type="datetimeFigureOut">
              <a:rPr lang="nb-NO" smtClean="0"/>
              <a:t>16.05.2024</a:t>
            </a:fld>
            <a:endParaRPr lang="nb-NO" dirty="0"/>
          </a:p>
        </p:txBody>
      </p:sp>
      <p:sp>
        <p:nvSpPr>
          <p:cNvPr id="10" name="Plassholder for bunntekst 4"/>
          <p:cNvSpPr>
            <a:spLocks noGrp="1"/>
          </p:cNvSpPr>
          <p:nvPr>
            <p:ph type="ftr" sz="quarter" idx="3"/>
          </p:nvPr>
        </p:nvSpPr>
        <p:spPr>
          <a:xfrm>
            <a:off x="8330658" y="12347577"/>
            <a:ext cx="7721097"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nb-NO" dirty="0"/>
          </a:p>
        </p:txBody>
      </p:sp>
      <p:sp>
        <p:nvSpPr>
          <p:cNvPr id="11" name="Plassholder for lysbildenummer 5"/>
          <p:cNvSpPr>
            <a:spLocks noGrp="1"/>
          </p:cNvSpPr>
          <p:nvPr>
            <p:ph type="sldNum" sz="quarter" idx="4"/>
          </p:nvPr>
        </p:nvSpPr>
        <p:spPr>
          <a:xfrm>
            <a:off x="17474066" y="12347577"/>
            <a:ext cx="3117907"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DA31872E-8BFC-214A-B7E1-4CF644173512}" type="slidenum">
              <a:rPr lang="nb-NO"/>
              <a:t>‹#›</a:t>
            </a:fld>
            <a:endParaRPr lang="nb-NO" dirty="0"/>
          </a:p>
        </p:txBody>
      </p:sp>
      <p:sp>
        <p:nvSpPr>
          <p:cNvPr id="14" name="Plassholder for innhold 13"/>
          <p:cNvSpPr>
            <a:spLocks noGrp="1"/>
          </p:cNvSpPr>
          <p:nvPr>
            <p:ph sz="quarter" idx="10" hasCustomPrompt="1"/>
          </p:nvPr>
        </p:nvSpPr>
        <p:spPr>
          <a:xfrm>
            <a:off x="1219122" y="3918858"/>
            <a:ext cx="21944172" cy="7222992"/>
          </a:xfrm>
        </p:spPr>
        <p:txBody>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3979928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To innholdsdeler HVIT  ">
    <p:spTree>
      <p:nvGrpSpPr>
        <p:cNvPr id="1" name=""/>
        <p:cNvGrpSpPr/>
        <p:nvPr/>
      </p:nvGrpSpPr>
      <p:grpSpPr>
        <a:xfrm>
          <a:off x="0" y="0"/>
          <a:ext cx="0" cy="0"/>
          <a:chOff x="0" y="0"/>
          <a:chExt cx="0" cy="0"/>
        </a:xfrm>
      </p:grpSpPr>
      <p:sp>
        <p:nvSpPr>
          <p:cNvPr id="4" name="Plassholder for innhold 3"/>
          <p:cNvSpPr>
            <a:spLocks noGrp="1"/>
          </p:cNvSpPr>
          <p:nvPr>
            <p:ph sz="half" idx="2" hasCustomPrompt="1"/>
          </p:nvPr>
        </p:nvSpPr>
        <p:spPr>
          <a:xfrm>
            <a:off x="12343596" y="3651250"/>
            <a:ext cx="10362526" cy="8213464"/>
          </a:xfrm>
          <a:noFill/>
        </p:spPr>
        <p:txBody>
          <a:bodyPr>
            <a:noAutofit/>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2" name="Tittel 1"/>
          <p:cNvSpPr>
            <a:spLocks noGrp="1"/>
          </p:cNvSpPr>
          <p:nvPr>
            <p:ph type="title" hasCustomPrompt="1"/>
          </p:nvPr>
        </p:nvSpPr>
        <p:spPr/>
        <p:txBody>
          <a:bodyPr/>
          <a:lstStyle>
            <a:lvl1pPr>
              <a:defRPr baseline="0">
                <a:latin typeface="Arial" panose="020B0604020202020204" pitchFamily="34" charset="0"/>
                <a:ea typeface="Open Sans" panose="020B0606030504020204" pitchFamily="34" charset="0"/>
                <a:cs typeface="Arial" panose="020B0604020202020204" pitchFamily="34" charset="0"/>
              </a:defRPr>
            </a:lvl1pPr>
          </a:lstStyle>
          <a:p>
            <a:r>
              <a:rPr lang="nb-NO" dirty="0"/>
              <a:t>Klikk for å skrive tittel</a:t>
            </a:r>
          </a:p>
        </p:txBody>
      </p:sp>
      <p:sp>
        <p:nvSpPr>
          <p:cNvPr id="3" name="Plassholder for innhold 2"/>
          <p:cNvSpPr>
            <a:spLocks noGrp="1"/>
          </p:cNvSpPr>
          <p:nvPr>
            <p:ph sz="half" idx="1" hasCustomPrompt="1"/>
          </p:nvPr>
        </p:nvSpPr>
        <p:spPr>
          <a:xfrm>
            <a:off x="1676291" y="3651250"/>
            <a:ext cx="10362526" cy="8213464"/>
          </a:xfrm>
        </p:spPr>
        <p:txBody>
          <a:bodyPr/>
          <a:lstStyle>
            <a:lvl1pPr>
              <a:defRPr>
                <a:latin typeface="Arial" panose="020B0604020202020204" pitchFamily="34" charset="0"/>
                <a:ea typeface="Open Sans" panose="020B0606030504020204" pitchFamily="34" charset="0"/>
                <a:cs typeface="Arial" panose="020B0604020202020204" pitchFamily="34" charset="0"/>
              </a:defRPr>
            </a:lvl1pPr>
            <a:lvl2pPr>
              <a:defRPr>
                <a:latin typeface="Arial" panose="020B0604020202020204" pitchFamily="34" charset="0"/>
                <a:ea typeface="Open Sans" panose="020B0606030504020204" pitchFamily="34" charset="0"/>
                <a:cs typeface="Arial" panose="020B0604020202020204" pitchFamily="34" charset="0"/>
              </a:defRPr>
            </a:lvl2pPr>
            <a:lvl3pPr>
              <a:defRPr>
                <a:latin typeface="Arial" panose="020B0604020202020204" pitchFamily="34" charset="0"/>
                <a:ea typeface="Open Sans" panose="020B0606030504020204" pitchFamily="34" charset="0"/>
                <a:cs typeface="Arial" panose="020B0604020202020204" pitchFamily="34" charset="0"/>
              </a:defRPr>
            </a:lvl3pPr>
            <a:lvl4pPr>
              <a:defRPr>
                <a:latin typeface="Arial" panose="020B0604020202020204" pitchFamily="34" charset="0"/>
                <a:ea typeface="Open Sans" panose="020B0606030504020204" pitchFamily="34" charset="0"/>
                <a:cs typeface="Arial" panose="020B0604020202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nb-NO" dirty="0"/>
              <a:t>Klikk for å legge til innhold</a:t>
            </a:r>
          </a:p>
          <a:p>
            <a:pPr lvl="1"/>
            <a:r>
              <a:rPr lang="nb-NO" dirty="0"/>
              <a:t>Andre nivå</a:t>
            </a:r>
          </a:p>
          <a:p>
            <a:pPr lvl="2"/>
            <a:r>
              <a:rPr lang="nb-NO" dirty="0"/>
              <a:t>Tredje nivå</a:t>
            </a:r>
          </a:p>
        </p:txBody>
      </p:sp>
      <p:sp>
        <p:nvSpPr>
          <p:cNvPr id="5" name="Plassholder for dato 4"/>
          <p:cNvSpPr>
            <a:spLocks noGrp="1"/>
          </p:cNvSpPr>
          <p:nvPr>
            <p:ph type="dt" sz="half" idx="10"/>
          </p:nvPr>
        </p:nvSpPr>
        <p:spPr>
          <a:xfrm>
            <a:off x="19690718" y="12636000"/>
            <a:ext cx="3239789" cy="720000"/>
          </a:xfrm>
          <a:prstGeom prst="rect">
            <a:avLst/>
          </a:prstGeom>
        </p:spPr>
        <p:txBody>
          <a:bodyPr/>
          <a:lstStyle/>
          <a:p>
            <a:fld id="{8431FC1F-31A2-4457-AD25-79D0B73C4B91}" type="datetime1">
              <a:rPr lang="nb-NO" smtClean="0"/>
              <a:t>16.05.2024</a:t>
            </a:fld>
            <a:endParaRPr lang="nb-NO" dirty="0"/>
          </a:p>
        </p:txBody>
      </p:sp>
      <p:sp>
        <p:nvSpPr>
          <p:cNvPr id="6" name="Plassholder for bunntekst 5"/>
          <p:cNvSpPr>
            <a:spLocks noGrp="1"/>
          </p:cNvSpPr>
          <p:nvPr>
            <p:ph type="ftr" sz="quarter" idx="11"/>
          </p:nvPr>
        </p:nvSpPr>
        <p:spPr>
          <a:xfrm>
            <a:off x="5615635" y="12636000"/>
            <a:ext cx="14039086" cy="720000"/>
          </a:xfrm>
          <a:prstGeom prst="rect">
            <a:avLst/>
          </a:prstGeom>
        </p:spPr>
        <p:txBody>
          <a:bodyPr/>
          <a:lstStyle/>
          <a:p>
            <a:r>
              <a:rPr lang="nb-NO" dirty="0"/>
              <a:t>Sett inn presentasjonstittel via toppmeny "Sett inn - Topptekst og bunntekst"</a:t>
            </a:r>
          </a:p>
        </p:txBody>
      </p:sp>
      <p:sp>
        <p:nvSpPr>
          <p:cNvPr id="7" name="Plassholder for lysbildenummer 6"/>
          <p:cNvSpPr>
            <a:spLocks noGrp="1"/>
          </p:cNvSpPr>
          <p:nvPr>
            <p:ph type="sldNum" sz="quarter" idx="12"/>
          </p:nvPr>
        </p:nvSpPr>
        <p:spPr>
          <a:xfrm>
            <a:off x="23110494" y="12636000"/>
            <a:ext cx="899941" cy="720000"/>
          </a:xfrm>
          <a:prstGeom prst="rect">
            <a:avLst/>
          </a:prstGeom>
        </p:spPr>
        <p:txBody>
          <a:bodyPr/>
          <a:lstStyle/>
          <a:p>
            <a:fld id="{29E3B291-050D-4A82-B0A1-DB349FC61753}" type="slidenum">
              <a:rPr lang="nb-NO" smtClean="0"/>
              <a:pPr/>
              <a:t>‹#›</a:t>
            </a:fld>
            <a:endParaRPr lang="nb-NO" dirty="0"/>
          </a:p>
        </p:txBody>
      </p:sp>
      <p:sp>
        <p:nvSpPr>
          <p:cNvPr id="8" name="Plassholder for tekst 3"/>
          <p:cNvSpPr>
            <a:spLocks noGrp="1"/>
          </p:cNvSpPr>
          <p:nvPr>
            <p:ph type="body" sz="quarter" idx="15" hasCustomPrompt="1"/>
          </p:nvPr>
        </p:nvSpPr>
        <p:spPr>
          <a:xfrm>
            <a:off x="1676291" y="11864714"/>
            <a:ext cx="10362526" cy="489212"/>
          </a:xfrm>
        </p:spPr>
        <p:txBody>
          <a:bodyPr rIns="0">
            <a:normAutofit/>
          </a:bodyPr>
          <a:lstStyle>
            <a:lvl1pPr marL="0" indent="0" algn="r">
              <a:buNone/>
              <a:defRPr sz="2000" baseline="0">
                <a:solidFill>
                  <a:schemeClr val="tx1">
                    <a:lumMod val="50000"/>
                    <a:lumOff val="50000"/>
                  </a:schemeClr>
                </a:solidFill>
              </a:defRPr>
            </a:lvl1pPr>
          </a:lstStyle>
          <a:p>
            <a:pPr lvl="0"/>
            <a:r>
              <a:rPr lang="nb-NO" dirty="0"/>
              <a:t>Foto- / kildekreditering</a:t>
            </a:r>
          </a:p>
        </p:txBody>
      </p:sp>
      <p:sp>
        <p:nvSpPr>
          <p:cNvPr id="9" name="Plassholder for tekst 3"/>
          <p:cNvSpPr>
            <a:spLocks noGrp="1"/>
          </p:cNvSpPr>
          <p:nvPr>
            <p:ph type="body" sz="quarter" idx="16" hasCustomPrompt="1"/>
          </p:nvPr>
        </p:nvSpPr>
        <p:spPr>
          <a:xfrm>
            <a:off x="12343596" y="11864714"/>
            <a:ext cx="10362526" cy="489212"/>
          </a:xfrm>
        </p:spPr>
        <p:txBody>
          <a:bodyPr rIns="0">
            <a:normAutofit/>
          </a:bodyPr>
          <a:lstStyle>
            <a:lvl1pPr marL="0" indent="0" algn="r">
              <a:buNone/>
              <a:defRPr sz="2000" baseline="0">
                <a:solidFill>
                  <a:schemeClr val="tx1">
                    <a:lumMod val="50000"/>
                    <a:lumOff val="50000"/>
                  </a:schemeClr>
                </a:solidFill>
              </a:defRPr>
            </a:lvl1pPr>
          </a:lstStyle>
          <a:p>
            <a:pPr lvl="0"/>
            <a:r>
              <a:rPr lang="nb-NO" dirty="0"/>
              <a:t>Foto- /kildekreditering</a:t>
            </a:r>
          </a:p>
        </p:txBody>
      </p:sp>
    </p:spTree>
    <p:extLst>
      <p:ext uri="{BB962C8B-B14F-4D97-AF65-F5344CB8AC3E}">
        <p14:creationId xmlns:p14="http://schemas.microsoft.com/office/powerpoint/2010/main" val="98510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04A_Tittel og punktlist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8" y="760158"/>
            <a:ext cx="384525"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sz="1800"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756094" y="4182413"/>
            <a:ext cx="13681711" cy="6316778"/>
          </a:xfrm>
          <a:prstGeom prst="rect">
            <a:avLst/>
          </a:prstGeom>
        </p:spPr>
        <p:txBody>
          <a:bodyPr lIns="0" tIns="0" rIns="0" bIns="0"/>
          <a:lstStyle>
            <a:lvl1pPr marL="503951" indent="-341967">
              <a:lnSpc>
                <a:spcPct val="110000"/>
              </a:lnSpc>
              <a:spcBef>
                <a:spcPts val="0"/>
              </a:spcBef>
              <a:buFont typeface="Wingdings" panose="05000000000000000000" pitchFamily="2" charset="2"/>
              <a:buChar char="§"/>
              <a:defRPr sz="3400" spc="0" baseline="0"/>
            </a:lvl1pPr>
            <a:lvl2pPr marL="1439856" indent="-215979">
              <a:lnSpc>
                <a:spcPct val="110000"/>
              </a:lnSpc>
              <a:spcBef>
                <a:spcPts val="0"/>
              </a:spcBef>
              <a:buFont typeface="+mj-lt"/>
              <a:buAutoNum type="romanLcPeriod"/>
              <a:defRPr sz="3400" spc="0" baseline="0"/>
            </a:lvl2pPr>
            <a:lvl3pPr marL="1979803" indent="-215979">
              <a:lnSpc>
                <a:spcPct val="110000"/>
              </a:lnSpc>
              <a:spcBef>
                <a:spcPts val="0"/>
              </a:spcBef>
              <a:defRPr sz="3400" spc="0" baseline="0"/>
            </a:lvl3pPr>
            <a:lvl4pPr marL="2519748" indent="-215979">
              <a:lnSpc>
                <a:spcPct val="110000"/>
              </a:lnSpc>
              <a:spcBef>
                <a:spcPts val="0"/>
              </a:spcBef>
              <a:defRPr sz="3400" spc="0" baseline="0"/>
            </a:lvl4pPr>
            <a:lvl5pPr marL="3059695" indent="-215979">
              <a:lnSpc>
                <a:spcPct val="110000"/>
              </a:lnSpc>
              <a:spcBef>
                <a:spcPts val="0"/>
              </a:spcBef>
              <a:defRPr sz="34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itle 1">
            <a:extLst>
              <a:ext uri="{FF2B5EF4-FFF2-40B4-BE49-F238E27FC236}">
                <a16:creationId xmlns:a16="http://schemas.microsoft.com/office/drawing/2014/main" id="{66ED809D-C705-E552-9A07-2CD262D8ABB1}"/>
              </a:ext>
            </a:extLst>
          </p:cNvPr>
          <p:cNvSpPr>
            <a:spLocks noGrp="1"/>
          </p:cNvSpPr>
          <p:nvPr>
            <p:ph type="ctrTitle" hasCustomPrompt="1"/>
          </p:nvPr>
        </p:nvSpPr>
        <p:spPr>
          <a:xfrm>
            <a:off x="756096" y="2051584"/>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3" name="Date Placeholder 2">
            <a:extLst>
              <a:ext uri="{FF2B5EF4-FFF2-40B4-BE49-F238E27FC236}">
                <a16:creationId xmlns:a16="http://schemas.microsoft.com/office/drawing/2014/main" id="{6F49DEA2-AB05-98C9-9AA7-89321929AF9A}"/>
              </a:ext>
            </a:extLst>
          </p:cNvPr>
          <p:cNvSpPr>
            <a:spLocks noGrp="1"/>
          </p:cNvSpPr>
          <p:nvPr>
            <p:ph type="dt" sz="half" idx="23"/>
          </p:nvPr>
        </p:nvSpPr>
        <p:spPr/>
        <p:txBody>
          <a:bodyPr/>
          <a:lstStyle/>
          <a:p>
            <a:fld id="{E552C9AE-A0E8-4B34-9799-4ED21A638BB0}" type="datetime1">
              <a:rPr lang="nb-NO" smtClean="0"/>
              <a:t>16.05.2024</a:t>
            </a:fld>
            <a:endParaRPr lang="nb-NO" dirty="0"/>
          </a:p>
        </p:txBody>
      </p:sp>
      <p:sp>
        <p:nvSpPr>
          <p:cNvPr id="9" name="Footer Placeholder 8">
            <a:extLst>
              <a:ext uri="{FF2B5EF4-FFF2-40B4-BE49-F238E27FC236}">
                <a16:creationId xmlns:a16="http://schemas.microsoft.com/office/drawing/2014/main" id="{6F447F90-7766-EF22-FD8F-849280F962DD}"/>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2ECF2F81-7486-D89C-2309-04F31122828B}"/>
              </a:ext>
            </a:extLst>
          </p:cNvPr>
          <p:cNvSpPr>
            <a:spLocks noGrp="1"/>
          </p:cNvSpPr>
          <p:nvPr>
            <p:ph type="sldNum" sz="quarter" idx="25"/>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3497956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C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464926" y="2051584"/>
            <a:ext cx="11158764" cy="144018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14" name="Content Placeholder 20">
            <a:extLst>
              <a:ext uri="{FF2B5EF4-FFF2-40B4-BE49-F238E27FC236}">
                <a16:creationId xmlns:a16="http://schemas.microsoft.com/office/drawing/2014/main" id="{73C9755E-E567-A26C-F81C-D111382F9F3F}"/>
              </a:ext>
            </a:extLst>
          </p:cNvPr>
          <p:cNvSpPr>
            <a:spLocks noGrp="1"/>
          </p:cNvSpPr>
          <p:nvPr>
            <p:ph sz="quarter" idx="45" hasCustomPrompt="1"/>
          </p:nvPr>
        </p:nvSpPr>
        <p:spPr>
          <a:xfrm>
            <a:off x="756094"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15">
            <a:extLst>
              <a:ext uri="{FF2B5EF4-FFF2-40B4-BE49-F238E27FC236}">
                <a16:creationId xmlns:a16="http://schemas.microsoft.com/office/drawing/2014/main" id="{6798B1B2-1F99-1244-B7F3-7411A58B6CC7}"/>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 name="addin_colorlist" hidden="1">
            <a:extLst>
              <a:ext uri="{FF2B5EF4-FFF2-40B4-BE49-F238E27FC236}">
                <a16:creationId xmlns:a16="http://schemas.microsoft.com/office/drawing/2014/main" id="{436F7FE8-25C2-0F17-EC60-69EAC46E0A1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Content Placeholder 20">
            <a:extLst>
              <a:ext uri="{FF2B5EF4-FFF2-40B4-BE49-F238E27FC236}">
                <a16:creationId xmlns:a16="http://schemas.microsoft.com/office/drawing/2014/main" id="{802D2DDC-4A99-73F8-3DAE-1C349FA04F9E}"/>
              </a:ext>
            </a:extLst>
          </p:cNvPr>
          <p:cNvSpPr>
            <a:spLocks noGrp="1"/>
          </p:cNvSpPr>
          <p:nvPr>
            <p:ph sz="quarter" idx="46" hasCustomPrompt="1"/>
          </p:nvPr>
        </p:nvSpPr>
        <p:spPr>
          <a:xfrm>
            <a:off x="12464925"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Title 1">
            <a:extLst>
              <a:ext uri="{FF2B5EF4-FFF2-40B4-BE49-F238E27FC236}">
                <a16:creationId xmlns:a16="http://schemas.microsoft.com/office/drawing/2014/main" id="{AD0C1FED-3A61-35D3-2957-416FD9065150}"/>
              </a:ext>
            </a:extLst>
          </p:cNvPr>
          <p:cNvSpPr>
            <a:spLocks noGrp="1"/>
          </p:cNvSpPr>
          <p:nvPr>
            <p:ph type="ctrTitle" hasCustomPrompt="1"/>
          </p:nvPr>
        </p:nvSpPr>
        <p:spPr>
          <a:xfrm>
            <a:off x="756091" y="2051583"/>
            <a:ext cx="11161395"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8" name="Date Placeholder 7">
            <a:extLst>
              <a:ext uri="{FF2B5EF4-FFF2-40B4-BE49-F238E27FC236}">
                <a16:creationId xmlns:a16="http://schemas.microsoft.com/office/drawing/2014/main" id="{B4218AAF-4559-046C-55C3-EAED8B9367F6}"/>
              </a:ext>
            </a:extLst>
          </p:cNvPr>
          <p:cNvSpPr>
            <a:spLocks noGrp="1"/>
          </p:cNvSpPr>
          <p:nvPr>
            <p:ph type="dt" sz="half" idx="47"/>
          </p:nvPr>
        </p:nvSpPr>
        <p:spPr/>
        <p:txBody>
          <a:bodyPr/>
          <a:lstStyle/>
          <a:p>
            <a:fld id="{ACD1C610-CF41-475E-9BC0-08DC8100DF62}" type="datetime1">
              <a:rPr lang="nb-NO" smtClean="0"/>
              <a:t>16.05.2024</a:t>
            </a:fld>
            <a:endParaRPr lang="nb-NO" dirty="0"/>
          </a:p>
        </p:txBody>
      </p:sp>
      <p:sp>
        <p:nvSpPr>
          <p:cNvPr id="10" name="Footer Placeholder 9">
            <a:extLst>
              <a:ext uri="{FF2B5EF4-FFF2-40B4-BE49-F238E27FC236}">
                <a16:creationId xmlns:a16="http://schemas.microsoft.com/office/drawing/2014/main" id="{F77150B7-A02C-22A1-1466-65E9282D9245}"/>
              </a:ext>
            </a:extLst>
          </p:cNvPr>
          <p:cNvSpPr>
            <a:spLocks noGrp="1"/>
          </p:cNvSpPr>
          <p:nvPr>
            <p:ph type="ftr" sz="quarter" idx="48"/>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CEA57C0C-0315-6C3C-8768-4E901E31754E}"/>
              </a:ext>
            </a:extLst>
          </p:cNvPr>
          <p:cNvSpPr>
            <a:spLocks noGrp="1"/>
          </p:cNvSpPr>
          <p:nvPr>
            <p:ph type="sldNum" sz="quarter" idx="49"/>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542085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4A_Tittel og punktlist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756091" y="4182410"/>
            <a:ext cx="13681711" cy="6316777"/>
          </a:xfrm>
          <a:prstGeom prst="rect">
            <a:avLst/>
          </a:prstGeom>
        </p:spPr>
        <p:txBody>
          <a:bodyPr lIns="0" tIns="0" rIns="0" bIns="0"/>
          <a:lstStyle>
            <a:lvl1pPr marL="504000" indent="-342000">
              <a:lnSpc>
                <a:spcPct val="110000"/>
              </a:lnSpc>
              <a:spcBef>
                <a:spcPts val="0"/>
              </a:spcBef>
              <a:buFont typeface="Wingdings" panose="05000000000000000000" pitchFamily="2" charset="2"/>
              <a:buChar char="§"/>
              <a:defRPr sz="3400" spc="0" baseline="0"/>
            </a:lvl1pPr>
            <a:lvl2pPr marL="1440000" indent="-216000">
              <a:lnSpc>
                <a:spcPct val="110000"/>
              </a:lnSpc>
              <a:spcBef>
                <a:spcPts val="0"/>
              </a:spcBef>
              <a:buFont typeface="+mj-lt"/>
              <a:buAutoNum type="romanLcPeriod"/>
              <a:defRPr sz="3400" spc="0" baseline="0"/>
            </a:lvl2pPr>
            <a:lvl3pPr marL="1980000" indent="-216000">
              <a:lnSpc>
                <a:spcPct val="110000"/>
              </a:lnSpc>
              <a:spcBef>
                <a:spcPts val="0"/>
              </a:spcBef>
              <a:defRPr sz="3400" spc="0" baseline="0"/>
            </a:lvl3pPr>
            <a:lvl4pPr marL="2520000" indent="-216000">
              <a:lnSpc>
                <a:spcPct val="110000"/>
              </a:lnSpc>
              <a:spcBef>
                <a:spcPts val="0"/>
              </a:spcBef>
              <a:defRPr sz="3400" spc="0" baseline="0"/>
            </a:lvl4pPr>
            <a:lvl5pPr marL="3060000" indent="-216000">
              <a:lnSpc>
                <a:spcPct val="110000"/>
              </a:lnSpc>
              <a:spcBef>
                <a:spcPts val="0"/>
              </a:spcBef>
              <a:defRPr sz="34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itle 1">
            <a:extLst>
              <a:ext uri="{FF2B5EF4-FFF2-40B4-BE49-F238E27FC236}">
                <a16:creationId xmlns:a16="http://schemas.microsoft.com/office/drawing/2014/main" id="{66ED809D-C705-E552-9A07-2CD262D8ABB1}"/>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3" name="Date Placeholder 2">
            <a:extLst>
              <a:ext uri="{FF2B5EF4-FFF2-40B4-BE49-F238E27FC236}">
                <a16:creationId xmlns:a16="http://schemas.microsoft.com/office/drawing/2014/main" id="{6F49DEA2-AB05-98C9-9AA7-89321929AF9A}"/>
              </a:ext>
            </a:extLst>
          </p:cNvPr>
          <p:cNvSpPr>
            <a:spLocks noGrp="1"/>
          </p:cNvSpPr>
          <p:nvPr>
            <p:ph type="dt" sz="half" idx="23"/>
          </p:nvPr>
        </p:nvSpPr>
        <p:spPr/>
        <p:txBody>
          <a:bodyPr/>
          <a:lstStyle/>
          <a:p>
            <a:fld id="{4830DEFE-DB89-488F-80CE-643EF3E53118}" type="datetime1">
              <a:rPr lang="nb-NO" smtClean="0"/>
              <a:t>16.05.2024</a:t>
            </a:fld>
            <a:endParaRPr lang="nb-NO" dirty="0"/>
          </a:p>
        </p:txBody>
      </p:sp>
      <p:sp>
        <p:nvSpPr>
          <p:cNvPr id="9" name="Footer Placeholder 8">
            <a:extLst>
              <a:ext uri="{FF2B5EF4-FFF2-40B4-BE49-F238E27FC236}">
                <a16:creationId xmlns:a16="http://schemas.microsoft.com/office/drawing/2014/main" id="{6F447F90-7766-EF22-FD8F-849280F962DD}"/>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2ECF2F81-7486-D89C-2309-04F31122828B}"/>
              </a:ext>
            </a:extLst>
          </p:cNvPr>
          <p:cNvSpPr>
            <a:spLocks noGrp="1"/>
          </p:cNvSpPr>
          <p:nvPr>
            <p:ph type="sldNum" sz="quarter" idx="25"/>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4078150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C_Infografikk">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12464926" y="2051584"/>
            <a:ext cx="11158764" cy="144018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a:p>
            <a:pPr lvl="0"/>
            <a:endParaRPr lang="nb-NO" noProof="0" dirty="0"/>
          </a:p>
        </p:txBody>
      </p:sp>
      <p:sp>
        <p:nvSpPr>
          <p:cNvPr id="14" name="Content Placeholder 20">
            <a:extLst>
              <a:ext uri="{FF2B5EF4-FFF2-40B4-BE49-F238E27FC236}">
                <a16:creationId xmlns:a16="http://schemas.microsoft.com/office/drawing/2014/main" id="{73C9755E-E567-A26C-F81C-D111382F9F3F}"/>
              </a:ext>
            </a:extLst>
          </p:cNvPr>
          <p:cNvSpPr>
            <a:spLocks noGrp="1"/>
          </p:cNvSpPr>
          <p:nvPr>
            <p:ph sz="quarter" idx="45" hasCustomPrompt="1"/>
          </p:nvPr>
        </p:nvSpPr>
        <p:spPr>
          <a:xfrm>
            <a:off x="756094"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16" name="Text Placeholder 15">
            <a:extLst>
              <a:ext uri="{FF2B5EF4-FFF2-40B4-BE49-F238E27FC236}">
                <a16:creationId xmlns:a16="http://schemas.microsoft.com/office/drawing/2014/main" id="{6798B1B2-1F99-1244-B7F3-7411A58B6CC7}"/>
              </a:ext>
            </a:extLst>
          </p:cNvPr>
          <p:cNvSpPr>
            <a:spLocks noGrp="1"/>
          </p:cNvSpPr>
          <p:nvPr>
            <p:ph type="body" sz="quarter" idx="42" hasCustomPrompt="1"/>
          </p:nvPr>
        </p:nvSpPr>
        <p:spPr>
          <a:xfrm>
            <a:off x="12575837" y="12600921"/>
            <a:ext cx="8229064" cy="540068"/>
          </a:xfrm>
          <a:prstGeom prst="rect">
            <a:avLst/>
          </a:prstGeom>
        </p:spPr>
        <p:txBody>
          <a:bodyPr lIns="0" tIns="0" rIns="0" bIns="0" anchor="ctr"/>
          <a:lstStyle>
            <a:lvl1pPr marL="0" indent="0" algn="l">
              <a:lnSpc>
                <a:spcPct val="100000"/>
              </a:lnSpc>
              <a:spcBef>
                <a:spcPct val="0"/>
              </a:spcBef>
              <a:spcAft>
                <a:spcPts val="0"/>
              </a:spcAft>
              <a:buClrTx/>
              <a:buFontTx/>
              <a:buNone/>
              <a:defRPr sz="1700" b="0" i="0" u="none" cap="none">
                <a:solidFill>
                  <a:srgbClr val="000000"/>
                </a:solidFill>
                <a:latin typeface="IBM Plex Mono" panose="020B0509050203000203" pitchFamily="49" charset="0"/>
              </a:defRPr>
            </a:lvl1pPr>
            <a:lvl2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2pPr>
            <a:lvl3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3pPr>
            <a:lvl4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4pPr>
            <a:lvl5pPr marL="0" indent="0" algn="l">
              <a:lnSpc>
                <a:spcPct val="100000"/>
              </a:lnSpc>
              <a:spcBef>
                <a:spcPct val="0"/>
              </a:spcBef>
              <a:spcAft>
                <a:spcPts val="0"/>
              </a:spcAft>
              <a:buClrTx/>
              <a:buFontTx/>
              <a:buNone/>
              <a:defRPr sz="1700" b="0" i="0" u="none" cap="none">
                <a:solidFill>
                  <a:srgbClr val="000000"/>
                </a:solidFill>
                <a:latin typeface="Times New Roman" panose="02020603050405020304" pitchFamily="18" charset="0"/>
              </a:defRPr>
            </a:lvl5pPr>
          </a:lstStyle>
          <a:p>
            <a:pPr lvl="0"/>
            <a:r>
              <a:rPr lang="nb-NO" noProof="0" dirty="0"/>
              <a:t>Diagramnavn og informasjon</a:t>
            </a:r>
          </a:p>
        </p:txBody>
      </p:sp>
      <p:sp>
        <p:nvSpPr>
          <p:cNvPr id="2" name="addin_colorlist" hidden="1">
            <a:extLst>
              <a:ext uri="{FF2B5EF4-FFF2-40B4-BE49-F238E27FC236}">
                <a16:creationId xmlns:a16="http://schemas.microsoft.com/office/drawing/2014/main" id="{436F7FE8-25C2-0F17-EC60-69EAC46E0A1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7" name="Content Placeholder 20">
            <a:extLst>
              <a:ext uri="{FF2B5EF4-FFF2-40B4-BE49-F238E27FC236}">
                <a16:creationId xmlns:a16="http://schemas.microsoft.com/office/drawing/2014/main" id="{802D2DDC-4A99-73F8-3DAE-1C349FA04F9E}"/>
              </a:ext>
            </a:extLst>
          </p:cNvPr>
          <p:cNvSpPr>
            <a:spLocks noGrp="1"/>
          </p:cNvSpPr>
          <p:nvPr>
            <p:ph sz="quarter" idx="46" hasCustomPrompt="1"/>
          </p:nvPr>
        </p:nvSpPr>
        <p:spPr>
          <a:xfrm>
            <a:off x="12464925" y="4030668"/>
            <a:ext cx="11161395" cy="8281035"/>
          </a:xfrm>
          <a:prstGeom prst="rect">
            <a:avLst/>
          </a:prstGeom>
        </p:spPr>
        <p:txBody>
          <a:bodyPr lIns="0" tIns="0" rIns="0" bIns="0"/>
          <a:lstStyle>
            <a:lvl1pPr marL="457155" indent="-216000" algn="l">
              <a:lnSpc>
                <a:spcPct val="90000"/>
              </a:lnSpc>
              <a:spcBef>
                <a:spcPts val="2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1pPr>
            <a:lvl2pPr marL="91431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2pPr>
            <a:lvl3pPr marL="137146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3pPr>
            <a:lvl4pPr marL="1828620"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4pPr>
            <a:lvl5pPr marL="2285775" indent="-216000" algn="l">
              <a:lnSpc>
                <a:spcPct val="90000"/>
              </a:lnSpc>
              <a:spcBef>
                <a:spcPts val="1000"/>
              </a:spcBef>
              <a:spcAft>
                <a:spcPts val="0"/>
              </a:spcAft>
              <a:buClrTx/>
              <a:buFont typeface="Arial" panose="020B0604020202020204" pitchFamily="34" charset="0"/>
              <a:buChar char="•"/>
              <a:defRPr sz="1700" b="0" i="0" u="none" cap="none" spc="0" baseline="0">
                <a:solidFill>
                  <a:srgbClr val="000000"/>
                </a:solidFill>
                <a:latin typeface="IBM Plex Mono" panose="020B0509050203000203" pitchFamily="49" charset="0"/>
                <a:cs typeface="Times New Roman" panose="02020603050405020304" pitchFamily="18" charset="0"/>
              </a:defRPr>
            </a:lvl5pPr>
          </a:lstStyle>
          <a:p>
            <a:pPr lvl="0"/>
            <a:r>
              <a:rPr lang="nb-NO" noProof="0" dirty="0"/>
              <a:t>Sett inn Infografikk</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9" name="Title 1">
            <a:extLst>
              <a:ext uri="{FF2B5EF4-FFF2-40B4-BE49-F238E27FC236}">
                <a16:creationId xmlns:a16="http://schemas.microsoft.com/office/drawing/2014/main" id="{AD0C1FED-3A61-35D3-2957-416FD9065150}"/>
              </a:ext>
            </a:extLst>
          </p:cNvPr>
          <p:cNvSpPr>
            <a:spLocks noGrp="1"/>
          </p:cNvSpPr>
          <p:nvPr>
            <p:ph type="ctrTitle" hasCustomPrompt="1"/>
          </p:nvPr>
        </p:nvSpPr>
        <p:spPr>
          <a:xfrm>
            <a:off x="756091" y="2051583"/>
            <a:ext cx="11161395"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8" name="Date Placeholder 7">
            <a:extLst>
              <a:ext uri="{FF2B5EF4-FFF2-40B4-BE49-F238E27FC236}">
                <a16:creationId xmlns:a16="http://schemas.microsoft.com/office/drawing/2014/main" id="{B4218AAF-4559-046C-55C3-EAED8B9367F6}"/>
              </a:ext>
            </a:extLst>
          </p:cNvPr>
          <p:cNvSpPr>
            <a:spLocks noGrp="1"/>
          </p:cNvSpPr>
          <p:nvPr>
            <p:ph type="dt" sz="half" idx="47"/>
          </p:nvPr>
        </p:nvSpPr>
        <p:spPr/>
        <p:txBody>
          <a:bodyPr/>
          <a:lstStyle/>
          <a:p>
            <a:fld id="{ACD1C610-CF41-475E-9BC0-08DC8100DF62}" type="datetime1">
              <a:rPr lang="nb-NO" smtClean="0"/>
              <a:t>16.05.2024</a:t>
            </a:fld>
            <a:endParaRPr lang="nb-NO" dirty="0"/>
          </a:p>
        </p:txBody>
      </p:sp>
      <p:sp>
        <p:nvSpPr>
          <p:cNvPr id="10" name="Footer Placeholder 9">
            <a:extLst>
              <a:ext uri="{FF2B5EF4-FFF2-40B4-BE49-F238E27FC236}">
                <a16:creationId xmlns:a16="http://schemas.microsoft.com/office/drawing/2014/main" id="{F77150B7-A02C-22A1-1466-65E9282D9245}"/>
              </a:ext>
            </a:extLst>
          </p:cNvPr>
          <p:cNvSpPr>
            <a:spLocks noGrp="1"/>
          </p:cNvSpPr>
          <p:nvPr>
            <p:ph type="ftr" sz="quarter" idx="48"/>
          </p:nvPr>
        </p:nvSpPr>
        <p:spPr/>
        <p:txBody>
          <a:bodyPr/>
          <a:lstStyle/>
          <a:p>
            <a:r>
              <a:rPr lang="nb-NO" dirty="0"/>
              <a:t>Sett inn presentasjonstittel via toppmeny "Sett inn - Topptekst og bunntekst"</a:t>
            </a:r>
          </a:p>
        </p:txBody>
      </p:sp>
      <p:sp>
        <p:nvSpPr>
          <p:cNvPr id="11" name="Slide Number Placeholder 10">
            <a:extLst>
              <a:ext uri="{FF2B5EF4-FFF2-40B4-BE49-F238E27FC236}">
                <a16:creationId xmlns:a16="http://schemas.microsoft.com/office/drawing/2014/main" id="{CEA57C0C-0315-6C3C-8768-4E901E31754E}"/>
              </a:ext>
            </a:extLst>
          </p:cNvPr>
          <p:cNvSpPr>
            <a:spLocks noGrp="1"/>
          </p:cNvSpPr>
          <p:nvPr>
            <p:ph type="sldNum" sz="quarter" idx="49"/>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35917770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3B_Kapittel">
    <p:bg>
      <p:bgPr>
        <a:solidFill>
          <a:srgbClr val="E6E6FF"/>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0B87F8C8-8BE1-43AC-B6A3-1C95ECCF5915}"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3" name="Graphic 12">
            <a:extLst>
              <a:ext uri="{FF2B5EF4-FFF2-40B4-BE49-F238E27FC236}">
                <a16:creationId xmlns:a16="http://schemas.microsoft.com/office/drawing/2014/main" id="{99B96315-4391-5808-97E7-5A258834742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6221" r="20571" b="4932"/>
          <a:stretch>
            <a:fillRect/>
          </a:stretch>
        </p:blipFill>
        <p:spPr>
          <a:xfrm>
            <a:off x="10547736" y="1"/>
            <a:ext cx="13834676" cy="13733278"/>
          </a:xfrm>
          <a:custGeom>
            <a:avLst/>
            <a:gdLst>
              <a:gd name="connsiteX0" fmla="*/ 0 w 13834676"/>
              <a:gd name="connsiteY0" fmla="*/ 0 h 13733278"/>
              <a:gd name="connsiteX1" fmla="*/ 13834676 w 13834676"/>
              <a:gd name="connsiteY1" fmla="*/ 0 h 13733278"/>
              <a:gd name="connsiteX2" fmla="*/ 13834676 w 13834676"/>
              <a:gd name="connsiteY2" fmla="*/ 13733278 h 13733278"/>
              <a:gd name="connsiteX3" fmla="*/ 0 w 13834676"/>
              <a:gd name="connsiteY3" fmla="*/ 13733278 h 13733278"/>
            </a:gdLst>
            <a:ahLst/>
            <a:cxnLst>
              <a:cxn ang="0">
                <a:pos x="connsiteX0" y="connsiteY0"/>
              </a:cxn>
              <a:cxn ang="0">
                <a:pos x="connsiteX1" y="connsiteY1"/>
              </a:cxn>
              <a:cxn ang="0">
                <a:pos x="connsiteX2" y="connsiteY2"/>
              </a:cxn>
              <a:cxn ang="0">
                <a:pos x="connsiteX3" y="connsiteY3"/>
              </a:cxn>
            </a:cxnLst>
            <a:rect l="l" t="t" r="r" b="b"/>
            <a:pathLst>
              <a:path w="13834676" h="13733278">
                <a:moveTo>
                  <a:pt x="0" y="0"/>
                </a:moveTo>
                <a:lnTo>
                  <a:pt x="13834676" y="0"/>
                </a:lnTo>
                <a:lnTo>
                  <a:pt x="13834676" y="13733278"/>
                </a:lnTo>
                <a:lnTo>
                  <a:pt x="0" y="13733278"/>
                </a:lnTo>
                <a:close/>
              </a:path>
            </a:pathLst>
          </a:custGeom>
        </p:spPr>
      </p:pic>
      <p:sp>
        <p:nvSpPr>
          <p:cNvPr id="5" name="addin_colorlist" hidden="1">
            <a:extLst>
              <a:ext uri="{FF2B5EF4-FFF2-40B4-BE49-F238E27FC236}">
                <a16:creationId xmlns:a16="http://schemas.microsoft.com/office/drawing/2014/main" id="{528F8C15-BD18-6E02-026E-354E2201218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E7E88655-7E7D-6AF4-EB06-CF2A5AB5AF74}"/>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
        <p:nvSpPr>
          <p:cNvPr id="2" name="Text Placeholder 9">
            <a:extLst>
              <a:ext uri="{FF2B5EF4-FFF2-40B4-BE49-F238E27FC236}">
                <a16:creationId xmlns:a16="http://schemas.microsoft.com/office/drawing/2014/main" id="{C8B23A57-7F66-C521-C1D6-0A6555FE28D4}"/>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Tree>
    <p:extLst>
      <p:ext uri="{BB962C8B-B14F-4D97-AF65-F5344CB8AC3E}">
        <p14:creationId xmlns:p14="http://schemas.microsoft.com/office/powerpoint/2010/main" val="3293556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2_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5" y="2137725"/>
            <a:ext cx="9001125" cy="2520315"/>
          </a:xfrm>
        </p:spPr>
        <p:txBody>
          <a:bodyPr anchor="t"/>
          <a:lstStyle>
            <a:lvl1pPr algn="l">
              <a:lnSpc>
                <a:spcPct val="98000"/>
              </a:lnSpc>
              <a:spcBef>
                <a:spcPts val="0"/>
              </a:spcBef>
              <a:defRPr sz="7600" spc="0" baseline="0"/>
            </a:lvl1pPr>
          </a:lstStyle>
          <a:p>
            <a:r>
              <a:rPr lang="nb-NO" noProof="0" dirty="0"/>
              <a:t>Agenda</a:t>
            </a:r>
          </a:p>
        </p:txBody>
      </p:sp>
      <p:sp>
        <p:nvSpPr>
          <p:cNvPr id="14" name="Graphic 12">
            <a:extLst>
              <a:ext uri="{FF2B5EF4-FFF2-40B4-BE49-F238E27FC236}">
                <a16:creationId xmlns:a16="http://schemas.microsoft.com/office/drawing/2014/main" id="{D0FA331C-0D13-4961-BE87-151B807744AD}"/>
              </a:ext>
            </a:extLst>
          </p:cNvPr>
          <p:cNvSpPr/>
          <p:nvPr/>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addin_colorlist" hidden="1">
            <a:extLst>
              <a:ext uri="{FF2B5EF4-FFF2-40B4-BE49-F238E27FC236}">
                <a16:creationId xmlns:a16="http://schemas.microsoft.com/office/drawing/2014/main" id="{1EADCF74-3271-1FCA-D66F-418BD702A3A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ext Placeholder 2">
            <a:extLst>
              <a:ext uri="{FF2B5EF4-FFF2-40B4-BE49-F238E27FC236}">
                <a16:creationId xmlns:a16="http://schemas.microsoft.com/office/drawing/2014/main" id="{9987D074-2C89-DE7F-39CB-D93955E65325}"/>
              </a:ext>
            </a:extLst>
          </p:cNvPr>
          <p:cNvSpPr>
            <a:spLocks noGrp="1"/>
          </p:cNvSpPr>
          <p:nvPr>
            <p:ph type="body" sz="quarter" idx="14" hasCustomPrompt="1"/>
          </p:nvPr>
        </p:nvSpPr>
        <p:spPr>
          <a:xfrm>
            <a:off x="12531150" y="2137725"/>
            <a:ext cx="10081260" cy="9170381"/>
          </a:xfrm>
          <a:prstGeom prst="rect">
            <a:avLst/>
          </a:prstGeom>
        </p:spPr>
        <p:txBody>
          <a:bodyPr lIns="0" tIns="0" rIns="0" bIns="0"/>
          <a:lstStyle>
            <a:lvl1pPr marL="514350" indent="-828000">
              <a:spcBef>
                <a:spcPts val="4400"/>
              </a:spcBef>
              <a:buFont typeface="+mj-lt"/>
              <a:buAutoNum type="arabicPeriod"/>
              <a:defRPr sz="3400"/>
            </a:lvl1pPr>
            <a:lvl2pPr marL="1080000" indent="-828000">
              <a:spcBef>
                <a:spcPts val="4400"/>
              </a:spcBef>
              <a:buFont typeface="+mj-lt"/>
              <a:buAutoNum type="arabicPeriod"/>
              <a:defRPr sz="3400"/>
            </a:lvl2pPr>
            <a:lvl3pPr marL="1620000" indent="-828000">
              <a:spcBef>
                <a:spcPts val="4400"/>
              </a:spcBef>
              <a:buFont typeface="+mj-lt"/>
              <a:buAutoNum type="arabicPeriod"/>
              <a:defRPr sz="3400"/>
            </a:lvl3pPr>
            <a:lvl4pPr marL="2160000" indent="-828000">
              <a:spcBef>
                <a:spcPts val="4400"/>
              </a:spcBef>
              <a:buFont typeface="+mj-lt"/>
              <a:buAutoNum type="arabicPeriod"/>
              <a:defRPr sz="3400"/>
            </a:lvl4pPr>
            <a:lvl5pPr marL="2700000" indent="-828000">
              <a:spcBef>
                <a:spcPts val="4400"/>
              </a:spcBef>
              <a:buFont typeface="+mj-lt"/>
              <a:buAutoNum type="arabicPeriod"/>
              <a:defRPr sz="3400"/>
            </a:lvl5pPr>
          </a:lstStyle>
          <a:p>
            <a:pPr lvl="0"/>
            <a:r>
              <a:rPr lang="nb-NO" noProof="0" dirty="0"/>
              <a:t>Kapittelnavn</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3" name="Date Placeholder 2">
            <a:extLst>
              <a:ext uri="{FF2B5EF4-FFF2-40B4-BE49-F238E27FC236}">
                <a16:creationId xmlns:a16="http://schemas.microsoft.com/office/drawing/2014/main" id="{2C146C9F-6490-A6FC-8BDC-4BF2E8A6F58E}"/>
              </a:ext>
            </a:extLst>
          </p:cNvPr>
          <p:cNvSpPr>
            <a:spLocks noGrp="1"/>
          </p:cNvSpPr>
          <p:nvPr>
            <p:ph type="dt" sz="half" idx="15"/>
          </p:nvPr>
        </p:nvSpPr>
        <p:spPr/>
        <p:txBody>
          <a:bodyPr/>
          <a:lstStyle/>
          <a:p>
            <a:fld id="{B5CEB574-35F0-4182-A0F3-EAFA5B10D6E5}" type="datetime1">
              <a:rPr lang="nb-NO" smtClean="0"/>
              <a:t>16.05.2024</a:t>
            </a:fld>
            <a:endParaRPr lang="nb-NO" dirty="0"/>
          </a:p>
        </p:txBody>
      </p:sp>
      <p:sp>
        <p:nvSpPr>
          <p:cNvPr id="4" name="Footer Placeholder 3">
            <a:extLst>
              <a:ext uri="{FF2B5EF4-FFF2-40B4-BE49-F238E27FC236}">
                <a16:creationId xmlns:a16="http://schemas.microsoft.com/office/drawing/2014/main" id="{7F511320-5867-4C94-C52C-81578BF9DE19}"/>
              </a:ext>
            </a:extLst>
          </p:cNvPr>
          <p:cNvSpPr>
            <a:spLocks noGrp="1"/>
          </p:cNvSpPr>
          <p:nvPr>
            <p:ph type="ftr" sz="quarter" idx="16"/>
          </p:nvPr>
        </p:nvSpPr>
        <p:spPr/>
        <p:txBody>
          <a:bodyPr/>
          <a:lstStyle/>
          <a:p>
            <a:r>
              <a:rPr lang="nb-NO" dirty="0"/>
              <a:t>Sett inn presentasjonstittel via toppmeny "Sett inn - Topptekst og bunntekst"</a:t>
            </a:r>
          </a:p>
        </p:txBody>
      </p:sp>
      <p:sp>
        <p:nvSpPr>
          <p:cNvPr id="5" name="Slide Number Placeholder 4">
            <a:extLst>
              <a:ext uri="{FF2B5EF4-FFF2-40B4-BE49-F238E27FC236}">
                <a16:creationId xmlns:a16="http://schemas.microsoft.com/office/drawing/2014/main" id="{92ED7A83-D746-1CCB-12F0-BCE693008F87}"/>
              </a:ext>
            </a:extLst>
          </p:cNvPr>
          <p:cNvSpPr>
            <a:spLocks noGrp="1"/>
          </p:cNvSpPr>
          <p:nvPr>
            <p:ph type="sldNum" sz="quarter" idx="17"/>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14102834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7A_Tekst og Dubins">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14" name="Picture Placeholder 13">
            <a:extLst>
              <a:ext uri="{FF2B5EF4-FFF2-40B4-BE49-F238E27FC236}">
                <a16:creationId xmlns:a16="http://schemas.microsoft.com/office/drawing/2014/main" id="{DFC7E142-B47D-80A5-0BA2-2286EFF50AEC}"/>
              </a:ext>
            </a:extLst>
          </p:cNvPr>
          <p:cNvSpPr>
            <a:spLocks noGrp="1"/>
          </p:cNvSpPr>
          <p:nvPr>
            <p:ph type="pic" sz="quarter" idx="17"/>
          </p:nvPr>
        </p:nvSpPr>
        <p:spPr>
          <a:xfrm>
            <a:off x="12575367" y="1908953"/>
            <a:ext cx="11807043" cy="11807047"/>
          </a:xfrm>
          <a:custGeom>
            <a:avLst/>
            <a:gdLst>
              <a:gd name="connsiteX0" fmla="*/ 1117518 w 11807043"/>
              <a:gd name="connsiteY0" fmla="*/ 42 h 11807047"/>
              <a:gd name="connsiteX1" fmla="*/ 4308327 w 11807043"/>
              <a:gd name="connsiteY1" fmla="*/ 43 h 11807047"/>
              <a:gd name="connsiteX2" fmla="*/ 5373133 w 11807043"/>
              <a:gd name="connsiteY2" fmla="*/ 778408 h 11807047"/>
              <a:gd name="connsiteX3" fmla="*/ 6587481 w 11807043"/>
              <a:gd name="connsiteY3" fmla="*/ 4598159 h 11807047"/>
              <a:gd name="connsiteX4" fmla="*/ 7209065 w 11807043"/>
              <a:gd name="connsiteY4" fmla="*/ 5219769 h 11807047"/>
              <a:gd name="connsiteX5" fmla="*/ 8410793 w 11807043"/>
              <a:gd name="connsiteY5" fmla="*/ 4598159 h 11807047"/>
              <a:gd name="connsiteX6" fmla="*/ 9625141 w 11807043"/>
              <a:gd name="connsiteY6" fmla="*/ 778408 h 11807047"/>
              <a:gd name="connsiteX7" fmla="*/ 9841349 w 11807043"/>
              <a:gd name="connsiteY7" fmla="*/ 391028 h 11807047"/>
              <a:gd name="connsiteX8" fmla="*/ 11416029 w 11807043"/>
              <a:gd name="connsiteY8" fmla="*/ 268507 h 11807047"/>
              <a:gd name="connsiteX9" fmla="*/ 11538545 w 11807043"/>
              <a:gd name="connsiteY9" fmla="*/ 1843258 h 11807047"/>
              <a:gd name="connsiteX10" fmla="*/ 9962061 w 11807043"/>
              <a:gd name="connsiteY10" fmla="*/ 3686465 h 11807047"/>
              <a:gd name="connsiteX11" fmla="*/ 9783699 w 11807043"/>
              <a:gd name="connsiteY11" fmla="*/ 4619780 h 11807047"/>
              <a:gd name="connsiteX12" fmla="*/ 11745737 w 11807043"/>
              <a:gd name="connsiteY12" fmla="*/ 10327789 h 11807047"/>
              <a:gd name="connsiteX13" fmla="*/ 11807009 w 11807043"/>
              <a:gd name="connsiteY13" fmla="*/ 10689948 h 11807047"/>
              <a:gd name="connsiteX14" fmla="*/ 10689947 w 11807043"/>
              <a:gd name="connsiteY14" fmla="*/ 11807047 h 11807047"/>
              <a:gd name="connsiteX15" fmla="*/ 4308327 w 11807043"/>
              <a:gd name="connsiteY15" fmla="*/ 11807047 h 11807047"/>
              <a:gd name="connsiteX16" fmla="*/ 3519185 w 11807043"/>
              <a:gd name="connsiteY16" fmla="*/ 11479129 h 11807047"/>
              <a:gd name="connsiteX17" fmla="*/ 326570 w 11807043"/>
              <a:gd name="connsiteY17" fmla="*/ 8289994 h 11807047"/>
              <a:gd name="connsiteX18" fmla="*/ 319364 w 11807043"/>
              <a:gd name="connsiteY18" fmla="*/ 6718844 h 11807047"/>
              <a:gd name="connsiteX19" fmla="*/ 1899448 w 11807043"/>
              <a:gd name="connsiteY19" fmla="*/ 6702632 h 11807047"/>
              <a:gd name="connsiteX20" fmla="*/ 3526383 w 11807043"/>
              <a:gd name="connsiteY20" fmla="*/ 8297193 h 11807047"/>
              <a:gd name="connsiteX21" fmla="*/ 5095667 w 11807043"/>
              <a:gd name="connsiteY21" fmla="*/ 8291798 h 11807047"/>
              <a:gd name="connsiteX22" fmla="*/ 5101075 w 11807043"/>
              <a:gd name="connsiteY22" fmla="*/ 6711646 h 11807047"/>
              <a:gd name="connsiteX23" fmla="*/ 324770 w 11807043"/>
              <a:gd name="connsiteY23" fmla="*/ 1904515 h 11807047"/>
              <a:gd name="connsiteX24" fmla="*/ 464 w 11807043"/>
              <a:gd name="connsiteY24" fmla="*/ 1117140 h 11807047"/>
              <a:gd name="connsiteX25" fmla="*/ 1117518 w 11807043"/>
              <a:gd name="connsiteY25" fmla="*/ 42 h 1180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07043" h="11807047">
                <a:moveTo>
                  <a:pt x="1117518" y="42"/>
                </a:moveTo>
                <a:lnTo>
                  <a:pt x="4308327" y="43"/>
                </a:lnTo>
                <a:cubicBezTo>
                  <a:pt x="4794789" y="43"/>
                  <a:pt x="5225393" y="315352"/>
                  <a:pt x="5373133" y="778408"/>
                </a:cubicBezTo>
                <a:lnTo>
                  <a:pt x="6587481" y="4598159"/>
                </a:lnTo>
                <a:cubicBezTo>
                  <a:pt x="6681163" y="4893653"/>
                  <a:pt x="6913585" y="5126087"/>
                  <a:pt x="7209065" y="5219769"/>
                </a:cubicBezTo>
                <a:cubicBezTo>
                  <a:pt x="7711741" y="5380129"/>
                  <a:pt x="8250445" y="5102663"/>
                  <a:pt x="8410793" y="4598159"/>
                </a:cubicBezTo>
                <a:lnTo>
                  <a:pt x="9625141" y="778408"/>
                </a:lnTo>
                <a:cubicBezTo>
                  <a:pt x="9670185" y="636068"/>
                  <a:pt x="9744049" y="504539"/>
                  <a:pt x="9841349" y="391028"/>
                </a:cubicBezTo>
                <a:cubicBezTo>
                  <a:pt x="10243133" y="-77433"/>
                  <a:pt x="10947595" y="-133288"/>
                  <a:pt x="11416029" y="268507"/>
                </a:cubicBezTo>
                <a:cubicBezTo>
                  <a:pt x="11884477" y="670303"/>
                  <a:pt x="11940325" y="1374797"/>
                  <a:pt x="11538545" y="1843258"/>
                </a:cubicBezTo>
                <a:lnTo>
                  <a:pt x="9962061" y="3686465"/>
                </a:lnTo>
                <a:cubicBezTo>
                  <a:pt x="9742261" y="3944125"/>
                  <a:pt x="9675593" y="4299073"/>
                  <a:pt x="9783699" y="4619780"/>
                </a:cubicBezTo>
                <a:lnTo>
                  <a:pt x="11745737" y="10327789"/>
                </a:lnTo>
                <a:cubicBezTo>
                  <a:pt x="11787177" y="10443105"/>
                  <a:pt x="11807009" y="10565631"/>
                  <a:pt x="11807009" y="10689948"/>
                </a:cubicBezTo>
                <a:cubicBezTo>
                  <a:pt x="11807009" y="11306161"/>
                  <a:pt x="11306135" y="11807047"/>
                  <a:pt x="10689947" y="11807047"/>
                </a:cubicBezTo>
                <a:lnTo>
                  <a:pt x="4308327" y="11807047"/>
                </a:lnTo>
                <a:cubicBezTo>
                  <a:pt x="4012846" y="11807047"/>
                  <a:pt x="3728182" y="11688126"/>
                  <a:pt x="3519185" y="11479129"/>
                </a:cubicBezTo>
                <a:lnTo>
                  <a:pt x="326570" y="8289994"/>
                </a:lnTo>
                <a:cubicBezTo>
                  <a:pt x="-105837" y="7857565"/>
                  <a:pt x="-109440" y="7156683"/>
                  <a:pt x="319364" y="6718844"/>
                </a:cubicBezTo>
                <a:cubicBezTo>
                  <a:pt x="751773" y="6277414"/>
                  <a:pt x="1459845" y="6270202"/>
                  <a:pt x="1899448" y="6702632"/>
                </a:cubicBezTo>
                <a:lnTo>
                  <a:pt x="3526383" y="8297193"/>
                </a:lnTo>
                <a:cubicBezTo>
                  <a:pt x="3962406" y="8724215"/>
                  <a:pt x="4661459" y="8722411"/>
                  <a:pt x="5095667" y="8291798"/>
                </a:cubicBezTo>
                <a:cubicBezTo>
                  <a:pt x="5533481" y="7855762"/>
                  <a:pt x="5535281" y="7149472"/>
                  <a:pt x="5101075" y="6711646"/>
                </a:cubicBezTo>
                <a:lnTo>
                  <a:pt x="324770" y="1904515"/>
                </a:lnTo>
                <a:cubicBezTo>
                  <a:pt x="117574" y="1695505"/>
                  <a:pt x="464" y="1412631"/>
                  <a:pt x="464" y="1117140"/>
                </a:cubicBezTo>
                <a:cubicBezTo>
                  <a:pt x="464" y="500935"/>
                  <a:pt x="501336" y="42"/>
                  <a:pt x="1117518" y="42"/>
                </a:cubicBezTo>
                <a:close/>
              </a:path>
            </a:pathLst>
          </a:custGeom>
          <a:blipFill dpi="0" rotWithShape="1">
            <a:blip r:embed="rId2" cstate="email">
              <a:extLst>
                <a:ext uri="{28A0092B-C50C-407E-A947-70E740481C1C}">
                  <a14:useLocalDpi xmlns:a14="http://schemas.microsoft.com/office/drawing/2010/main"/>
                </a:ext>
              </a:extLst>
            </a:blip>
            <a:srcRect/>
            <a:stretch>
              <a:fillRect/>
            </a:stretch>
          </a:blipFill>
        </p:spPr>
        <p:txBody>
          <a:bodyPr wrap="square">
            <a:noAutofit/>
          </a:bodyPr>
          <a:lstStyle>
            <a:lvl1pPr>
              <a:defRPr sz="3400"/>
            </a:lvl1pPr>
          </a:lstStyle>
          <a:p>
            <a:r>
              <a:rPr lang="nb-NO" noProof="0" dirty="0"/>
              <a:t>Klikk på ikonet for å legge til et bilde</a:t>
            </a:r>
          </a:p>
        </p:txBody>
      </p:sp>
      <p:sp>
        <p:nvSpPr>
          <p:cNvPr id="2" name="Date Placeholder 1">
            <a:extLst>
              <a:ext uri="{FF2B5EF4-FFF2-40B4-BE49-F238E27FC236}">
                <a16:creationId xmlns:a16="http://schemas.microsoft.com/office/drawing/2014/main" id="{EE0E90AF-803D-2453-4234-AADB1F6230C7}"/>
              </a:ext>
            </a:extLst>
          </p:cNvPr>
          <p:cNvSpPr>
            <a:spLocks noGrp="1"/>
          </p:cNvSpPr>
          <p:nvPr>
            <p:ph type="dt" sz="half" idx="18"/>
          </p:nvPr>
        </p:nvSpPr>
        <p:spPr/>
        <p:txBody>
          <a:bodyPr/>
          <a:lstStyle/>
          <a:p>
            <a:fld id="{843ABBD6-CB7A-481D-A0F3-F7551827758D}" type="datetime1">
              <a:rPr lang="nb-NO" noProof="0" smtClean="0"/>
              <a:t>16.05.2024</a:t>
            </a:fld>
            <a:endParaRPr lang="nb-NO" noProof="0" dirty="0"/>
          </a:p>
        </p:txBody>
      </p:sp>
      <p:sp>
        <p:nvSpPr>
          <p:cNvPr id="5" name="Footer Placeholder 4">
            <a:extLst>
              <a:ext uri="{FF2B5EF4-FFF2-40B4-BE49-F238E27FC236}">
                <a16:creationId xmlns:a16="http://schemas.microsoft.com/office/drawing/2014/main" id="{EE4316C0-5D47-7827-4A8A-8B1CA5DE7BBC}"/>
              </a:ext>
            </a:extLst>
          </p:cNvPr>
          <p:cNvSpPr>
            <a:spLocks noGrp="1"/>
          </p:cNvSpPr>
          <p:nvPr>
            <p:ph type="ftr" sz="quarter" idx="19"/>
          </p:nvPr>
        </p:nvSpPr>
        <p:spPr/>
        <p:txBody>
          <a:bodyPr/>
          <a:lstStyle/>
          <a:p>
            <a:r>
              <a:rPr lang="nb-NO" noProof="0" dirty="0"/>
              <a:t>Sett inn presentasjonstittel via toppmeny "Sett inn - Topptekst og bunntekst"</a:t>
            </a:r>
          </a:p>
        </p:txBody>
      </p:sp>
      <p:sp>
        <p:nvSpPr>
          <p:cNvPr id="7" name="Slide Number Placeholder 5">
            <a:extLst>
              <a:ext uri="{FF2B5EF4-FFF2-40B4-BE49-F238E27FC236}">
                <a16:creationId xmlns:a16="http://schemas.microsoft.com/office/drawing/2014/main" id="{07B6FB0F-3580-E252-274A-C18F8775FFC5}"/>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addin_colorlist" hidden="1">
            <a:extLst>
              <a:ext uri="{FF2B5EF4-FFF2-40B4-BE49-F238E27FC236}">
                <a16:creationId xmlns:a16="http://schemas.microsoft.com/office/drawing/2014/main" id="{0949CA3B-FF86-007D-F8D2-FBAA5013A120}"/>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6" name="Title 1">
            <a:extLst>
              <a:ext uri="{FF2B5EF4-FFF2-40B4-BE49-F238E27FC236}">
                <a16:creationId xmlns:a16="http://schemas.microsoft.com/office/drawing/2014/main" id="{56BD3ACE-A274-4946-2A6E-7CDF2C8FF6AC}"/>
              </a:ext>
            </a:extLst>
          </p:cNvPr>
          <p:cNvSpPr>
            <a:spLocks noGrp="1"/>
          </p:cNvSpPr>
          <p:nvPr>
            <p:ph type="ctrTitle" hasCustomPrompt="1"/>
          </p:nvPr>
        </p:nvSpPr>
        <p:spPr>
          <a:xfrm>
            <a:off x="756094" y="2257644"/>
            <a:ext cx="1008000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a:t>
            </a:r>
          </a:p>
        </p:txBody>
      </p:sp>
    </p:spTree>
    <p:extLst>
      <p:ext uri="{BB962C8B-B14F-4D97-AF65-F5344CB8AC3E}">
        <p14:creationId xmlns:p14="http://schemas.microsoft.com/office/powerpoint/2010/main" val="4210365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6B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EAA922F6-4E49-48B0-AD95-A50B6D9A8B9E}"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3" name="Title 1">
            <a:extLst>
              <a:ext uri="{FF2B5EF4-FFF2-40B4-BE49-F238E27FC236}">
                <a16:creationId xmlns:a16="http://schemas.microsoft.com/office/drawing/2014/main" id="{56F63BDE-F9FC-8076-C868-3083ACDD2C11}"/>
              </a:ext>
            </a:extLst>
          </p:cNvPr>
          <p:cNvSpPr>
            <a:spLocks noGrp="1"/>
          </p:cNvSpPr>
          <p:nvPr>
            <p:ph type="ctrTitle" hasCustomPrompt="1"/>
          </p:nvPr>
        </p:nvSpPr>
        <p:spPr>
          <a:xfrm>
            <a:off x="756094" y="2257644"/>
            <a:ext cx="10081260" cy="3600450"/>
          </a:xfrm>
        </p:spPr>
        <p:txBody>
          <a:bodyPr anchor="t"/>
          <a:lstStyle>
            <a:lvl1pPr algn="l">
              <a:lnSpc>
                <a:spcPct val="98000"/>
              </a:lnSpc>
              <a:spcBef>
                <a:spcPts val="0"/>
              </a:spcBef>
              <a:spcAft>
                <a:spcPts val="3200"/>
              </a:spcAft>
              <a:defRPr sz="3400" spc="0" baseline="0"/>
            </a:lvl1pPr>
          </a:lstStyle>
          <a:p>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2" name="addin_colorlist" hidden="1">
            <a:extLst>
              <a:ext uri="{FF2B5EF4-FFF2-40B4-BE49-F238E27FC236}">
                <a16:creationId xmlns:a16="http://schemas.microsoft.com/office/drawing/2014/main" id="{E70095CA-F5A0-C912-EFE4-F48E163E3702}"/>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Tree>
    <p:extLst>
      <p:ext uri="{BB962C8B-B14F-4D97-AF65-F5344CB8AC3E}">
        <p14:creationId xmlns:p14="http://schemas.microsoft.com/office/powerpoint/2010/main" val="34339369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4I_Tittel og 4 kolonner">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3" name="Text Placeholder 9">
            <a:extLst>
              <a:ext uri="{FF2B5EF4-FFF2-40B4-BE49-F238E27FC236}">
                <a16:creationId xmlns:a16="http://schemas.microsoft.com/office/drawing/2014/main" id="{08051DAE-8EBD-B68A-3CE2-5472D14A3389}"/>
              </a:ext>
            </a:extLst>
          </p:cNvPr>
          <p:cNvSpPr>
            <a:spLocks noGrp="1"/>
          </p:cNvSpPr>
          <p:nvPr>
            <p:ph type="body" sz="quarter" idx="15" hasCustomPrompt="1"/>
          </p:nvPr>
        </p:nvSpPr>
        <p:spPr>
          <a:xfrm>
            <a:off x="760727"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4" name="Text Placeholder 9">
            <a:extLst>
              <a:ext uri="{FF2B5EF4-FFF2-40B4-BE49-F238E27FC236}">
                <a16:creationId xmlns:a16="http://schemas.microsoft.com/office/drawing/2014/main" id="{D079021D-1D44-F0E2-E92B-265725FBAB9A}"/>
              </a:ext>
            </a:extLst>
          </p:cNvPr>
          <p:cNvSpPr>
            <a:spLocks noGrp="1"/>
          </p:cNvSpPr>
          <p:nvPr>
            <p:ph type="body" sz="quarter" idx="16" hasCustomPrompt="1"/>
          </p:nvPr>
        </p:nvSpPr>
        <p:spPr>
          <a:xfrm>
            <a:off x="6478901"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8" name="Text Placeholder 9">
            <a:extLst>
              <a:ext uri="{FF2B5EF4-FFF2-40B4-BE49-F238E27FC236}">
                <a16:creationId xmlns:a16="http://schemas.microsoft.com/office/drawing/2014/main" id="{1D740947-6D9A-DE6B-7306-5954FEAA6133}"/>
              </a:ext>
            </a:extLst>
          </p:cNvPr>
          <p:cNvSpPr>
            <a:spLocks noGrp="1"/>
          </p:cNvSpPr>
          <p:nvPr>
            <p:ph type="body" sz="quarter" idx="17" hasCustomPrompt="1"/>
          </p:nvPr>
        </p:nvSpPr>
        <p:spPr>
          <a:xfrm>
            <a:off x="12191206"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10" name="Text Placeholder 9">
            <a:extLst>
              <a:ext uri="{FF2B5EF4-FFF2-40B4-BE49-F238E27FC236}">
                <a16:creationId xmlns:a16="http://schemas.microsoft.com/office/drawing/2014/main" id="{9FCBC7AA-8847-2CE7-E89C-E2C000238AAA}"/>
              </a:ext>
            </a:extLst>
          </p:cNvPr>
          <p:cNvSpPr>
            <a:spLocks noGrp="1"/>
          </p:cNvSpPr>
          <p:nvPr>
            <p:ph type="body" sz="quarter" idx="18" hasCustomPrompt="1"/>
          </p:nvPr>
        </p:nvSpPr>
        <p:spPr>
          <a:xfrm>
            <a:off x="17909380" y="4272294"/>
            <a:ext cx="5328666" cy="4320540"/>
          </a:xfrm>
          <a:prstGeom prst="rect">
            <a:avLst/>
          </a:prstGeom>
        </p:spPr>
        <p:txBody>
          <a:bodyPr/>
          <a:lstStyle>
            <a:lvl1pPr marL="0" indent="0">
              <a:lnSpc>
                <a:spcPct val="98000"/>
              </a:lnSpc>
              <a:spcBef>
                <a:spcPts val="0"/>
              </a:spcBef>
              <a:spcAft>
                <a:spcPts val="3200"/>
              </a:spcAft>
              <a:buNone/>
              <a:defRPr sz="2500" spc="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5" name="Date Placeholder 4">
            <a:extLst>
              <a:ext uri="{FF2B5EF4-FFF2-40B4-BE49-F238E27FC236}">
                <a16:creationId xmlns:a16="http://schemas.microsoft.com/office/drawing/2014/main" id="{B7BCB846-5614-8D6B-F49E-B735B04371AB}"/>
              </a:ext>
            </a:extLst>
          </p:cNvPr>
          <p:cNvSpPr>
            <a:spLocks noGrp="1"/>
          </p:cNvSpPr>
          <p:nvPr>
            <p:ph type="dt" sz="half" idx="19"/>
          </p:nvPr>
        </p:nvSpPr>
        <p:spPr/>
        <p:txBody>
          <a:bodyPr/>
          <a:lstStyle/>
          <a:p>
            <a:fld id="{6B74ED16-6F99-4D1D-BB39-8A6985432354}" type="datetime1">
              <a:rPr lang="nb-NO" noProof="0" smtClean="0"/>
              <a:t>16.05.2024</a:t>
            </a:fld>
            <a:endParaRPr lang="nb-NO" noProof="0" dirty="0"/>
          </a:p>
        </p:txBody>
      </p:sp>
      <p:sp>
        <p:nvSpPr>
          <p:cNvPr id="6" name="Footer Placeholder 5">
            <a:extLst>
              <a:ext uri="{FF2B5EF4-FFF2-40B4-BE49-F238E27FC236}">
                <a16:creationId xmlns:a16="http://schemas.microsoft.com/office/drawing/2014/main" id="{05A94E76-F660-9712-D941-6629DA4D3343}"/>
              </a:ext>
            </a:extLst>
          </p:cNvPr>
          <p:cNvSpPr>
            <a:spLocks noGrp="1"/>
          </p:cNvSpPr>
          <p:nvPr>
            <p:ph type="ftr" sz="quarter" idx="20"/>
          </p:nvPr>
        </p:nvSpPr>
        <p:spPr/>
        <p:txBody>
          <a:bodyPr/>
          <a:lstStyle/>
          <a:p>
            <a:r>
              <a:rPr lang="nb-NO" noProof="0" dirty="0"/>
              <a:t>Sett inn presentasjonstittel via toppmeny "Sett inn - Topptekst og bunntekst"</a:t>
            </a:r>
          </a:p>
        </p:txBody>
      </p:sp>
      <p:sp>
        <p:nvSpPr>
          <p:cNvPr id="7" name="Slide Number Placeholder 6">
            <a:extLst>
              <a:ext uri="{FF2B5EF4-FFF2-40B4-BE49-F238E27FC236}">
                <a16:creationId xmlns:a16="http://schemas.microsoft.com/office/drawing/2014/main" id="{C7583723-0F25-0C53-0908-3DB447AD0FBB}"/>
              </a:ext>
            </a:extLst>
          </p:cNvPr>
          <p:cNvSpPr>
            <a:spLocks noGrp="1"/>
          </p:cNvSpPr>
          <p:nvPr>
            <p:ph type="sldNum" sz="quarter" idx="21"/>
          </p:nvPr>
        </p:nvSpPr>
        <p:spPr/>
        <p:txBody>
          <a:bodyPr/>
          <a:lstStyle/>
          <a:p>
            <a:fld id="{36F4D1B9-59DF-4B5C-8440-F23B9F46A364}" type="slidenum">
              <a:rPr lang="nb-NO" noProof="0" smtClean="0"/>
              <a:pPr/>
              <a:t>‹#›</a:t>
            </a:fld>
            <a:endParaRPr lang="nb-NO" noProof="0" dirty="0"/>
          </a:p>
        </p:txBody>
      </p:sp>
      <p:sp>
        <p:nvSpPr>
          <p:cNvPr id="9" name="addin_colorlist" hidden="1">
            <a:extLst>
              <a:ext uri="{FF2B5EF4-FFF2-40B4-BE49-F238E27FC236}">
                <a16:creationId xmlns:a16="http://schemas.microsoft.com/office/drawing/2014/main" id="{3A5505B3-6EE7-6B65-6CB7-7C06B7EA0868}"/>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2" name="Title 1">
            <a:extLst>
              <a:ext uri="{FF2B5EF4-FFF2-40B4-BE49-F238E27FC236}">
                <a16:creationId xmlns:a16="http://schemas.microsoft.com/office/drawing/2014/main" id="{B02EBD4D-B3EE-D5CC-8978-747E08B932F6}"/>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Tree>
    <p:extLst>
      <p:ext uri="{BB962C8B-B14F-4D97-AF65-F5344CB8AC3E}">
        <p14:creationId xmlns:p14="http://schemas.microsoft.com/office/powerpoint/2010/main" val="4756411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6C_Tekst og bild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6" name="Date Placeholder 3">
            <a:extLst>
              <a:ext uri="{FF2B5EF4-FFF2-40B4-BE49-F238E27FC236}">
                <a16:creationId xmlns:a16="http://schemas.microsoft.com/office/drawing/2014/main" id="{2D822448-001D-1687-BE80-2F96C7C7FF14}"/>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D000E773-9EBD-4CB5-B3B9-36323026A912}"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5E969F30-BE8D-29EA-280A-53837049B325}"/>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EA7B756E-9A10-409D-CDB7-34DA0F7C4C4A}"/>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13" name="Picture Placeholder 12">
            <a:extLst>
              <a:ext uri="{FF2B5EF4-FFF2-40B4-BE49-F238E27FC236}">
                <a16:creationId xmlns:a16="http://schemas.microsoft.com/office/drawing/2014/main" id="{A8D021B5-6379-2743-A497-291F79ADB45F}"/>
              </a:ext>
            </a:extLst>
          </p:cNvPr>
          <p:cNvSpPr>
            <a:spLocks noGrp="1"/>
          </p:cNvSpPr>
          <p:nvPr>
            <p:ph type="pic" sz="quarter" idx="17"/>
          </p:nvPr>
        </p:nvSpPr>
        <p:spPr>
          <a:xfrm>
            <a:off x="12573000" y="0"/>
            <a:ext cx="11809412" cy="13716000"/>
          </a:xfrm>
          <a:blipFill dpi="0" rotWithShape="1">
            <a:blip r:embed="rId2" cstate="email">
              <a:extLst>
                <a:ext uri="{28A0092B-C50C-407E-A947-70E740481C1C}">
                  <a14:useLocalDpi xmlns:a14="http://schemas.microsoft.com/office/drawing/2010/main"/>
                </a:ext>
              </a:extLst>
            </a:blip>
            <a:srcRect/>
            <a:stretch>
              <a:fillRect/>
            </a:stretch>
          </a:blipFill>
        </p:spPr>
        <p:txBody>
          <a:bodyPr/>
          <a:lstStyle>
            <a:lvl1pPr>
              <a:defRPr sz="3400"/>
            </a:lvl1pPr>
          </a:lstStyle>
          <a:p>
            <a:r>
              <a:rPr lang="nb-NO" noProof="0" dirty="0"/>
              <a:t>Klikk på ikonet for å legge til et bilde</a:t>
            </a:r>
          </a:p>
        </p:txBody>
      </p:sp>
      <p:sp>
        <p:nvSpPr>
          <p:cNvPr id="2" name="addin_colorlist" hidden="1">
            <a:extLst>
              <a:ext uri="{FF2B5EF4-FFF2-40B4-BE49-F238E27FC236}">
                <a16:creationId xmlns:a16="http://schemas.microsoft.com/office/drawing/2014/main" id="{E5A24324-7470-FFF5-E8EE-65760CFE5FC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9">
            <a:extLst>
              <a:ext uri="{FF2B5EF4-FFF2-40B4-BE49-F238E27FC236}">
                <a16:creationId xmlns:a16="http://schemas.microsoft.com/office/drawing/2014/main" id="{2BDF2146-8B23-01EA-46B4-BAED94DCBC84}"/>
              </a:ext>
            </a:extLst>
          </p:cNvPr>
          <p:cNvSpPr>
            <a:spLocks noGrp="1"/>
          </p:cNvSpPr>
          <p:nvPr>
            <p:ph type="body" sz="quarter" idx="15" hasCustomPrompt="1"/>
          </p:nvPr>
        </p:nvSpPr>
        <p:spPr>
          <a:xfrm>
            <a:off x="760727" y="4267297"/>
            <a:ext cx="7200900" cy="4320540"/>
          </a:xfrm>
          <a:prstGeom prst="rect">
            <a:avLst/>
          </a:prstGeom>
        </p:spPr>
        <p:txBody>
          <a:bodyPr/>
          <a:lstStyle>
            <a:lvl1pPr marL="0" indent="0">
              <a:lnSpc>
                <a:spcPct val="98000"/>
              </a:lnSpc>
              <a:spcBef>
                <a:spcPts val="0"/>
              </a:spcBef>
              <a:spcAft>
                <a:spcPts val="3200"/>
              </a:spcAft>
              <a:buNone/>
              <a:defRPr sz="2500" baseline="0">
                <a:latin typeface="+mj-lt"/>
                <a:cs typeface="Times New Roman" panose="02020603050405020304" pitchFamily="18" charset="0"/>
              </a:defRPr>
            </a:lvl1pPr>
          </a:lstStyle>
          <a:p>
            <a:pPr lvl="0"/>
            <a:r>
              <a:rPr lang="nb-NO" noProof="0" dirty="0" err="1"/>
              <a:t>Lorem</a:t>
            </a:r>
            <a:r>
              <a:rPr lang="nb-NO" noProof="0" dirty="0"/>
              <a:t> </a:t>
            </a:r>
            <a:r>
              <a:rPr lang="nb-NO" noProof="0" dirty="0" err="1"/>
              <a:t>ipsum</a:t>
            </a:r>
            <a:r>
              <a:rPr lang="nb-NO" noProof="0" dirty="0"/>
              <a:t> </a:t>
            </a:r>
            <a:r>
              <a:rPr lang="nb-NO" noProof="0" dirty="0" err="1"/>
              <a:t>dolor</a:t>
            </a:r>
            <a:r>
              <a:rPr lang="nb-NO" noProof="0" dirty="0"/>
              <a:t> </a:t>
            </a:r>
            <a:r>
              <a:rPr lang="nb-NO" noProof="0" dirty="0" err="1"/>
              <a:t>sit</a:t>
            </a:r>
            <a:r>
              <a:rPr lang="nb-NO" noProof="0" dirty="0"/>
              <a:t> </a:t>
            </a:r>
            <a:r>
              <a:rPr lang="nb-NO" noProof="0" dirty="0" err="1"/>
              <a:t>amet</a:t>
            </a:r>
            <a:r>
              <a:rPr lang="nb-NO" noProof="0" dirty="0"/>
              <a:t>, </a:t>
            </a:r>
            <a:r>
              <a:rPr lang="nb-NO" noProof="0" dirty="0" err="1"/>
              <a:t>consectetur</a:t>
            </a:r>
            <a:r>
              <a:rPr lang="nb-NO" noProof="0" dirty="0"/>
              <a:t> </a:t>
            </a:r>
            <a:r>
              <a:rPr lang="nb-NO" noProof="0" dirty="0" err="1"/>
              <a:t>adipiscing</a:t>
            </a:r>
            <a:r>
              <a:rPr lang="nb-NO" noProof="0" dirty="0"/>
              <a:t> </a:t>
            </a:r>
            <a:r>
              <a:rPr lang="nb-NO" noProof="0" dirty="0" err="1"/>
              <a:t>elit</a:t>
            </a:r>
            <a:r>
              <a:rPr lang="nb-NO" noProof="0" dirty="0"/>
              <a:t>. </a:t>
            </a:r>
          </a:p>
        </p:txBody>
      </p:sp>
      <p:sp>
        <p:nvSpPr>
          <p:cNvPr id="9" name="Text Placeholder 9">
            <a:extLst>
              <a:ext uri="{FF2B5EF4-FFF2-40B4-BE49-F238E27FC236}">
                <a16:creationId xmlns:a16="http://schemas.microsoft.com/office/drawing/2014/main" id="{BE64BD10-66A6-062E-ADEF-0DE50D7A30BF}"/>
              </a:ext>
            </a:extLst>
          </p:cNvPr>
          <p:cNvSpPr>
            <a:spLocks noGrp="1"/>
          </p:cNvSpPr>
          <p:nvPr>
            <p:ph type="body" sz="quarter" idx="18" hasCustomPrompt="1"/>
          </p:nvPr>
        </p:nvSpPr>
        <p:spPr>
          <a:xfrm>
            <a:off x="760727" y="3439983"/>
            <a:ext cx="7200900" cy="540068"/>
          </a:xfrm>
          <a:prstGeom prst="rect">
            <a:avLst/>
          </a:prstGeom>
        </p:spPr>
        <p:txBody>
          <a:bodyPr anchor="t"/>
          <a:lstStyle>
            <a:lvl1pPr marL="0" indent="0">
              <a:lnSpc>
                <a:spcPct val="98000"/>
              </a:lnSpc>
              <a:spcBef>
                <a:spcPts val="0"/>
              </a:spcBef>
              <a:spcAft>
                <a:spcPts val="0"/>
              </a:spcAft>
              <a:buNone/>
              <a:defRPr sz="2500" b="1" baseline="0">
                <a:latin typeface="+mj-lt"/>
                <a:cs typeface="Times New Roman" panose="02020603050405020304" pitchFamily="18" charset="0"/>
              </a:defRPr>
            </a:lvl1pPr>
          </a:lstStyle>
          <a:p>
            <a:pPr lvl="0"/>
            <a:r>
              <a:rPr lang="nb-NO" noProof="0" dirty="0"/>
              <a:t>Undertittel</a:t>
            </a:r>
          </a:p>
        </p:txBody>
      </p:sp>
      <p:sp>
        <p:nvSpPr>
          <p:cNvPr id="10" name="Text Placeholder 9">
            <a:extLst>
              <a:ext uri="{FF2B5EF4-FFF2-40B4-BE49-F238E27FC236}">
                <a16:creationId xmlns:a16="http://schemas.microsoft.com/office/drawing/2014/main" id="{764ECB0B-A2D4-A747-C54C-150BEA317F86}"/>
              </a:ext>
            </a:extLst>
          </p:cNvPr>
          <p:cNvSpPr>
            <a:spLocks noGrp="1"/>
          </p:cNvSpPr>
          <p:nvPr>
            <p:ph type="body" sz="quarter" idx="21" hasCustomPrompt="1"/>
          </p:nvPr>
        </p:nvSpPr>
        <p:spPr>
          <a:xfrm>
            <a:off x="760727" y="2384879"/>
            <a:ext cx="7200900" cy="900113"/>
          </a:xfrm>
          <a:prstGeom prst="rect">
            <a:avLst/>
          </a:prstGeom>
        </p:spPr>
        <p:txBody>
          <a:bodyPr anchor="ctr"/>
          <a:lstStyle>
            <a:lvl1pPr marL="0" indent="0">
              <a:lnSpc>
                <a:spcPct val="98000"/>
              </a:lnSpc>
              <a:spcBef>
                <a:spcPts val="0"/>
              </a:spcBef>
              <a:spcAft>
                <a:spcPts val="0"/>
              </a:spcAft>
              <a:buNone/>
              <a:defRPr sz="7600">
                <a:solidFill>
                  <a:srgbClr val="5C5BEE"/>
                </a:solidFill>
                <a:latin typeface="+mj-lt"/>
                <a:cs typeface="Times New Roman" panose="02020603050405020304" pitchFamily="18" charset="0"/>
              </a:defRPr>
            </a:lvl1pPr>
          </a:lstStyle>
          <a:p>
            <a:pPr lvl="0"/>
            <a:r>
              <a:rPr lang="nb-NO" noProof="0" dirty="0"/>
              <a:t>1</a:t>
            </a:r>
          </a:p>
        </p:txBody>
      </p:sp>
    </p:spTree>
    <p:extLst>
      <p:ext uri="{BB962C8B-B14F-4D97-AF65-F5344CB8AC3E}">
        <p14:creationId xmlns:p14="http://schemas.microsoft.com/office/powerpoint/2010/main" val="9026865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2_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8668-A268-530A-DC9F-9A8F9FE676E8}"/>
              </a:ext>
            </a:extLst>
          </p:cNvPr>
          <p:cNvSpPr>
            <a:spLocks noGrp="1"/>
          </p:cNvSpPr>
          <p:nvPr>
            <p:ph type="ctrTitle" hasCustomPrompt="1"/>
          </p:nvPr>
        </p:nvSpPr>
        <p:spPr>
          <a:xfrm>
            <a:off x="756095" y="2137725"/>
            <a:ext cx="9001125" cy="2520315"/>
          </a:xfrm>
        </p:spPr>
        <p:txBody>
          <a:bodyPr anchor="t"/>
          <a:lstStyle>
            <a:lvl1pPr algn="l">
              <a:lnSpc>
                <a:spcPct val="98000"/>
              </a:lnSpc>
              <a:spcBef>
                <a:spcPts val="0"/>
              </a:spcBef>
              <a:defRPr sz="7600" spc="0" baseline="0"/>
            </a:lvl1pPr>
          </a:lstStyle>
          <a:p>
            <a:r>
              <a:rPr lang="nb-NO" noProof="0" dirty="0"/>
              <a:t>Agenda</a:t>
            </a:r>
          </a:p>
        </p:txBody>
      </p:sp>
      <p:sp>
        <p:nvSpPr>
          <p:cNvPr id="14" name="Graphic 12">
            <a:extLst>
              <a:ext uri="{FF2B5EF4-FFF2-40B4-BE49-F238E27FC236}">
                <a16:creationId xmlns:a16="http://schemas.microsoft.com/office/drawing/2014/main" id="{D0FA331C-0D13-4961-BE87-151B807744AD}"/>
              </a:ext>
            </a:extLst>
          </p:cNvPr>
          <p:cNvSpPr/>
          <p:nvPr/>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7" name="addin_colorlist" hidden="1">
            <a:extLst>
              <a:ext uri="{FF2B5EF4-FFF2-40B4-BE49-F238E27FC236}">
                <a16:creationId xmlns:a16="http://schemas.microsoft.com/office/drawing/2014/main" id="{1EADCF74-3271-1FCA-D66F-418BD702A3A7}"/>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8" name="Text Placeholder 2">
            <a:extLst>
              <a:ext uri="{FF2B5EF4-FFF2-40B4-BE49-F238E27FC236}">
                <a16:creationId xmlns:a16="http://schemas.microsoft.com/office/drawing/2014/main" id="{9987D074-2C89-DE7F-39CB-D93955E65325}"/>
              </a:ext>
            </a:extLst>
          </p:cNvPr>
          <p:cNvSpPr>
            <a:spLocks noGrp="1"/>
          </p:cNvSpPr>
          <p:nvPr>
            <p:ph type="body" sz="quarter" idx="14" hasCustomPrompt="1"/>
          </p:nvPr>
        </p:nvSpPr>
        <p:spPr>
          <a:xfrm>
            <a:off x="12531150" y="2137725"/>
            <a:ext cx="10081260" cy="9170381"/>
          </a:xfrm>
          <a:prstGeom prst="rect">
            <a:avLst/>
          </a:prstGeom>
        </p:spPr>
        <p:txBody>
          <a:bodyPr lIns="0" tIns="0" rIns="0" bIns="0"/>
          <a:lstStyle>
            <a:lvl1pPr marL="514350" indent="-828000">
              <a:spcBef>
                <a:spcPts val="4400"/>
              </a:spcBef>
              <a:buFont typeface="+mj-lt"/>
              <a:buAutoNum type="arabicPeriod"/>
              <a:defRPr sz="3400"/>
            </a:lvl1pPr>
            <a:lvl2pPr marL="1080000" indent="-828000">
              <a:spcBef>
                <a:spcPts val="4400"/>
              </a:spcBef>
              <a:buFont typeface="+mj-lt"/>
              <a:buAutoNum type="arabicPeriod"/>
              <a:defRPr sz="3400"/>
            </a:lvl2pPr>
            <a:lvl3pPr marL="1620000" indent="-828000">
              <a:spcBef>
                <a:spcPts val="4400"/>
              </a:spcBef>
              <a:buFont typeface="+mj-lt"/>
              <a:buAutoNum type="arabicPeriod"/>
              <a:defRPr sz="3400"/>
            </a:lvl3pPr>
            <a:lvl4pPr marL="2160000" indent="-828000">
              <a:spcBef>
                <a:spcPts val="4400"/>
              </a:spcBef>
              <a:buFont typeface="+mj-lt"/>
              <a:buAutoNum type="arabicPeriod"/>
              <a:defRPr sz="3400"/>
            </a:lvl4pPr>
            <a:lvl5pPr marL="2700000" indent="-828000">
              <a:spcBef>
                <a:spcPts val="4400"/>
              </a:spcBef>
              <a:buFont typeface="+mj-lt"/>
              <a:buAutoNum type="arabicPeriod"/>
              <a:defRPr sz="3400"/>
            </a:lvl5pPr>
          </a:lstStyle>
          <a:p>
            <a:pPr lvl="0"/>
            <a:r>
              <a:rPr lang="nb-NO" noProof="0" dirty="0"/>
              <a:t>Kapittelnavn</a:t>
            </a:r>
          </a:p>
          <a:p>
            <a:pPr lvl="1"/>
            <a:r>
              <a:rPr lang="nb-NO" noProof="0" dirty="0"/>
              <a:t>Second </a:t>
            </a:r>
            <a:r>
              <a:rPr lang="nb-NO" noProof="0" dirty="0" err="1"/>
              <a:t>level</a:t>
            </a:r>
            <a:endParaRPr lang="nb-NO" noProof="0" dirty="0"/>
          </a:p>
          <a:p>
            <a:pPr lvl="2"/>
            <a:r>
              <a:rPr lang="nb-NO" noProof="0" dirty="0"/>
              <a:t>Third </a:t>
            </a:r>
            <a:r>
              <a:rPr lang="nb-NO" noProof="0" dirty="0" err="1"/>
              <a:t>level</a:t>
            </a:r>
            <a:endParaRPr lang="nb-NO" noProof="0" dirty="0"/>
          </a:p>
          <a:p>
            <a:pPr lvl="3"/>
            <a:r>
              <a:rPr lang="nb-NO" noProof="0" dirty="0" err="1"/>
              <a:t>Fourth</a:t>
            </a:r>
            <a:r>
              <a:rPr lang="nb-NO" noProof="0" dirty="0"/>
              <a:t> </a:t>
            </a:r>
            <a:r>
              <a:rPr lang="nb-NO" noProof="0" dirty="0" err="1"/>
              <a:t>level</a:t>
            </a:r>
            <a:endParaRPr lang="nb-NO" noProof="0" dirty="0"/>
          </a:p>
          <a:p>
            <a:pPr lvl="4"/>
            <a:r>
              <a:rPr lang="nb-NO" noProof="0" dirty="0"/>
              <a:t>Fifth </a:t>
            </a:r>
            <a:r>
              <a:rPr lang="nb-NO" noProof="0" dirty="0" err="1"/>
              <a:t>level</a:t>
            </a:r>
            <a:endParaRPr lang="nb-NO" noProof="0" dirty="0"/>
          </a:p>
        </p:txBody>
      </p:sp>
      <p:sp>
        <p:nvSpPr>
          <p:cNvPr id="3" name="Date Placeholder 2">
            <a:extLst>
              <a:ext uri="{FF2B5EF4-FFF2-40B4-BE49-F238E27FC236}">
                <a16:creationId xmlns:a16="http://schemas.microsoft.com/office/drawing/2014/main" id="{2C146C9F-6490-A6FC-8BDC-4BF2E8A6F58E}"/>
              </a:ext>
            </a:extLst>
          </p:cNvPr>
          <p:cNvSpPr>
            <a:spLocks noGrp="1"/>
          </p:cNvSpPr>
          <p:nvPr>
            <p:ph type="dt" sz="half" idx="15"/>
          </p:nvPr>
        </p:nvSpPr>
        <p:spPr/>
        <p:txBody>
          <a:bodyPr/>
          <a:lstStyle/>
          <a:p>
            <a:fld id="{ACD1C610-CF41-475E-9BC0-08DC8100DF62}" type="datetime1">
              <a:rPr lang="nb-NO" smtClean="0"/>
              <a:t>16.05.2024</a:t>
            </a:fld>
            <a:endParaRPr lang="nb-NO" dirty="0"/>
          </a:p>
        </p:txBody>
      </p:sp>
      <p:sp>
        <p:nvSpPr>
          <p:cNvPr id="4" name="Footer Placeholder 3">
            <a:extLst>
              <a:ext uri="{FF2B5EF4-FFF2-40B4-BE49-F238E27FC236}">
                <a16:creationId xmlns:a16="http://schemas.microsoft.com/office/drawing/2014/main" id="{7F511320-5867-4C94-C52C-81578BF9DE19}"/>
              </a:ext>
            </a:extLst>
          </p:cNvPr>
          <p:cNvSpPr>
            <a:spLocks noGrp="1"/>
          </p:cNvSpPr>
          <p:nvPr>
            <p:ph type="ftr" sz="quarter" idx="16"/>
          </p:nvPr>
        </p:nvSpPr>
        <p:spPr/>
        <p:txBody>
          <a:bodyPr/>
          <a:lstStyle/>
          <a:p>
            <a:r>
              <a:rPr lang="nb-NO" dirty="0"/>
              <a:t>Sett inn presentasjonstittel via toppmeny "Sett inn - Topptekst og bunntekst"</a:t>
            </a:r>
          </a:p>
        </p:txBody>
      </p:sp>
      <p:sp>
        <p:nvSpPr>
          <p:cNvPr id="5" name="Slide Number Placeholder 4">
            <a:extLst>
              <a:ext uri="{FF2B5EF4-FFF2-40B4-BE49-F238E27FC236}">
                <a16:creationId xmlns:a16="http://schemas.microsoft.com/office/drawing/2014/main" id="{92ED7A83-D746-1CCB-12F0-BCE693008F87}"/>
              </a:ext>
            </a:extLst>
          </p:cNvPr>
          <p:cNvSpPr>
            <a:spLocks noGrp="1"/>
          </p:cNvSpPr>
          <p:nvPr>
            <p:ph type="sldNum" sz="quarter" idx="17"/>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14102834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4A_Tittel og punktliste">
    <p:bg>
      <p:bgPr>
        <a:solidFill>
          <a:schemeClr val="bg1"/>
        </a:solidFill>
        <a:effectLst/>
      </p:bgPr>
    </p:bg>
    <p:spTree>
      <p:nvGrpSpPr>
        <p:cNvPr id="1" name=""/>
        <p:cNvGrpSpPr/>
        <p:nvPr/>
      </p:nvGrpSpPr>
      <p:grpSpPr>
        <a:xfrm>
          <a:off x="0" y="0"/>
          <a:ext cx="0" cy="0"/>
          <a:chOff x="0" y="0"/>
          <a:chExt cx="0" cy="0"/>
        </a:xfrm>
      </p:grpSpPr>
      <p:sp>
        <p:nvSpPr>
          <p:cNvPr id="15" name="Graphic 12">
            <a:extLst>
              <a:ext uri="{FF2B5EF4-FFF2-40B4-BE49-F238E27FC236}">
                <a16:creationId xmlns:a16="http://schemas.microsoft.com/office/drawing/2014/main" id="{55A5B49C-7367-5777-5875-1A4339CA7611}"/>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sp>
        <p:nvSpPr>
          <p:cNvPr id="2" name="addin_colorlist" hidden="1">
            <a:extLst>
              <a:ext uri="{FF2B5EF4-FFF2-40B4-BE49-F238E27FC236}">
                <a16:creationId xmlns:a16="http://schemas.microsoft.com/office/drawing/2014/main" id="{16D79837-6879-6508-A248-B534037709FB}"/>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4" name="Text Placeholder 8">
            <a:extLst>
              <a:ext uri="{FF2B5EF4-FFF2-40B4-BE49-F238E27FC236}">
                <a16:creationId xmlns:a16="http://schemas.microsoft.com/office/drawing/2014/main" id="{530DBEE3-3909-8C7C-C047-2099EA47761A}"/>
              </a:ext>
            </a:extLst>
          </p:cNvPr>
          <p:cNvSpPr>
            <a:spLocks noGrp="1"/>
          </p:cNvSpPr>
          <p:nvPr>
            <p:ph type="body" sz="quarter" idx="22"/>
          </p:nvPr>
        </p:nvSpPr>
        <p:spPr>
          <a:xfrm>
            <a:off x="756091" y="4182410"/>
            <a:ext cx="13681711" cy="6316777"/>
          </a:xfrm>
          <a:prstGeom prst="rect">
            <a:avLst/>
          </a:prstGeom>
        </p:spPr>
        <p:txBody>
          <a:bodyPr lIns="0" tIns="0" rIns="0" bIns="0"/>
          <a:lstStyle>
            <a:lvl1pPr marL="504000" indent="-342000">
              <a:lnSpc>
                <a:spcPct val="110000"/>
              </a:lnSpc>
              <a:spcBef>
                <a:spcPts val="0"/>
              </a:spcBef>
              <a:buFont typeface="Wingdings" panose="05000000000000000000" pitchFamily="2" charset="2"/>
              <a:buChar char="§"/>
              <a:defRPr sz="3400" spc="0" baseline="0"/>
            </a:lvl1pPr>
            <a:lvl2pPr marL="1440000" indent="-216000">
              <a:lnSpc>
                <a:spcPct val="110000"/>
              </a:lnSpc>
              <a:spcBef>
                <a:spcPts val="0"/>
              </a:spcBef>
              <a:buFont typeface="+mj-lt"/>
              <a:buAutoNum type="romanLcPeriod"/>
              <a:defRPr sz="3400" spc="0" baseline="0"/>
            </a:lvl2pPr>
            <a:lvl3pPr marL="1980000" indent="-216000">
              <a:lnSpc>
                <a:spcPct val="110000"/>
              </a:lnSpc>
              <a:spcBef>
                <a:spcPts val="0"/>
              </a:spcBef>
              <a:defRPr sz="3400" spc="0" baseline="0"/>
            </a:lvl3pPr>
            <a:lvl4pPr marL="2520000" indent="-216000">
              <a:lnSpc>
                <a:spcPct val="110000"/>
              </a:lnSpc>
              <a:spcBef>
                <a:spcPts val="0"/>
              </a:spcBef>
              <a:defRPr sz="3400" spc="0" baseline="0"/>
            </a:lvl4pPr>
            <a:lvl5pPr marL="3060000" indent="-216000">
              <a:lnSpc>
                <a:spcPct val="110000"/>
              </a:lnSpc>
              <a:spcBef>
                <a:spcPts val="0"/>
              </a:spcBef>
              <a:defRPr sz="3400" spc="0" baseline="0"/>
            </a:lvl5pPr>
          </a:lstStyle>
          <a:p>
            <a:pPr lvl="0"/>
            <a:r>
              <a:rPr lang="nb-NO" noProof="0" dirty="0"/>
              <a:t>Klikk for å redigere tekststiler i malen</a:t>
            </a:r>
          </a:p>
          <a:p>
            <a:pPr lvl="1"/>
            <a:r>
              <a:rPr lang="nb-NO" noProof="0" dirty="0"/>
              <a:t>Andre nivå</a:t>
            </a:r>
          </a:p>
          <a:p>
            <a:pPr lvl="2"/>
            <a:r>
              <a:rPr lang="nb-NO" noProof="0" dirty="0"/>
              <a:t>Tredje nivå</a:t>
            </a:r>
          </a:p>
          <a:p>
            <a:pPr lvl="3"/>
            <a:r>
              <a:rPr lang="nb-NO" noProof="0" dirty="0"/>
              <a:t>Fjerde nivå</a:t>
            </a:r>
          </a:p>
          <a:p>
            <a:pPr lvl="4"/>
            <a:r>
              <a:rPr lang="nb-NO" noProof="0" dirty="0"/>
              <a:t>Femte nivå</a:t>
            </a:r>
          </a:p>
        </p:txBody>
      </p:sp>
      <p:sp>
        <p:nvSpPr>
          <p:cNvPr id="8" name="Title 1">
            <a:extLst>
              <a:ext uri="{FF2B5EF4-FFF2-40B4-BE49-F238E27FC236}">
                <a16:creationId xmlns:a16="http://schemas.microsoft.com/office/drawing/2014/main" id="{66ED809D-C705-E552-9A07-2CD262D8ABB1}"/>
              </a:ext>
            </a:extLst>
          </p:cNvPr>
          <p:cNvSpPr>
            <a:spLocks noGrp="1"/>
          </p:cNvSpPr>
          <p:nvPr>
            <p:ph type="ctrTitle" hasCustomPrompt="1"/>
          </p:nvPr>
        </p:nvSpPr>
        <p:spPr>
          <a:xfrm>
            <a:off x="756092" y="2051583"/>
            <a:ext cx="13681711" cy="1440180"/>
          </a:xfrm>
        </p:spPr>
        <p:txBody>
          <a:bodyPr anchor="t"/>
          <a:lstStyle>
            <a:lvl1pPr algn="l">
              <a:lnSpc>
                <a:spcPct val="98000"/>
              </a:lnSpc>
              <a:spcBef>
                <a:spcPts val="0"/>
              </a:spcBef>
              <a:defRPr sz="5100" spc="0" baseline="0"/>
            </a:lvl1pPr>
          </a:lstStyle>
          <a:p>
            <a:r>
              <a:rPr lang="nb-NO" noProof="0" dirty="0"/>
              <a:t>Her er det plass til en overskrift som kan gå over to linjer</a:t>
            </a:r>
          </a:p>
        </p:txBody>
      </p:sp>
      <p:sp>
        <p:nvSpPr>
          <p:cNvPr id="3" name="Date Placeholder 2">
            <a:extLst>
              <a:ext uri="{FF2B5EF4-FFF2-40B4-BE49-F238E27FC236}">
                <a16:creationId xmlns:a16="http://schemas.microsoft.com/office/drawing/2014/main" id="{6F49DEA2-AB05-98C9-9AA7-89321929AF9A}"/>
              </a:ext>
            </a:extLst>
          </p:cNvPr>
          <p:cNvSpPr>
            <a:spLocks noGrp="1"/>
          </p:cNvSpPr>
          <p:nvPr>
            <p:ph type="dt" sz="half" idx="23"/>
          </p:nvPr>
        </p:nvSpPr>
        <p:spPr/>
        <p:txBody>
          <a:bodyPr/>
          <a:lstStyle/>
          <a:p>
            <a:fld id="{ACD1C610-CF41-475E-9BC0-08DC8100DF62}" type="datetime1">
              <a:rPr lang="nb-NO" smtClean="0"/>
              <a:t>16.05.2024</a:t>
            </a:fld>
            <a:endParaRPr lang="nb-NO" dirty="0"/>
          </a:p>
        </p:txBody>
      </p:sp>
      <p:sp>
        <p:nvSpPr>
          <p:cNvPr id="9" name="Footer Placeholder 8">
            <a:extLst>
              <a:ext uri="{FF2B5EF4-FFF2-40B4-BE49-F238E27FC236}">
                <a16:creationId xmlns:a16="http://schemas.microsoft.com/office/drawing/2014/main" id="{6F447F90-7766-EF22-FD8F-849280F962DD}"/>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10" name="Slide Number Placeholder 9">
            <a:extLst>
              <a:ext uri="{FF2B5EF4-FFF2-40B4-BE49-F238E27FC236}">
                <a16:creationId xmlns:a16="http://schemas.microsoft.com/office/drawing/2014/main" id="{2ECF2F81-7486-D89C-2309-04F31122828B}"/>
              </a:ext>
            </a:extLst>
          </p:cNvPr>
          <p:cNvSpPr>
            <a:spLocks noGrp="1"/>
          </p:cNvSpPr>
          <p:nvPr>
            <p:ph type="sldNum" sz="quarter" idx="25"/>
          </p:nvPr>
        </p:nvSpPr>
        <p:spPr/>
        <p:txBody>
          <a:bodyPr/>
          <a:lstStyle/>
          <a:p>
            <a:fld id="{36F4D1B9-59DF-4B5C-8440-F23B9F46A364}" type="slidenum">
              <a:rPr lang="nb-NO" smtClean="0"/>
              <a:pPr/>
              <a:t>‹#›</a:t>
            </a:fld>
            <a:endParaRPr lang="nb-NO" dirty="0"/>
          </a:p>
        </p:txBody>
      </p:sp>
    </p:spTree>
    <p:extLst>
      <p:ext uri="{BB962C8B-B14F-4D97-AF65-F5344CB8AC3E}">
        <p14:creationId xmlns:p14="http://schemas.microsoft.com/office/powerpoint/2010/main" val="2730246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A_Kapittel">
    <p:bg>
      <p:bgPr>
        <a:solidFill>
          <a:srgbClr val="DBE0BE"/>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A4EF0FAF-A051-478C-90C9-15DB3DA386A5}"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1" name="Graphic 10">
            <a:extLst>
              <a:ext uri="{FF2B5EF4-FFF2-40B4-BE49-F238E27FC236}">
                <a16:creationId xmlns:a16="http://schemas.microsoft.com/office/drawing/2014/main" id="{7B389A60-0C2D-4D9D-E6B0-1CF1C267D7C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1826" t="7433" r="8414"/>
          <a:stretch>
            <a:fillRect/>
          </a:stretch>
        </p:blipFill>
        <p:spPr>
          <a:xfrm rot="16200000" flipV="1">
            <a:off x="9546511" y="-1102622"/>
            <a:ext cx="13733278" cy="15938524"/>
          </a:xfrm>
          <a:custGeom>
            <a:avLst/>
            <a:gdLst>
              <a:gd name="connsiteX0" fmla="*/ 13733278 w 13733278"/>
              <a:gd name="connsiteY0" fmla="*/ 15938524 h 15938524"/>
              <a:gd name="connsiteX1" fmla="*/ 13733278 w 13733278"/>
              <a:gd name="connsiteY1" fmla="*/ 0 h 15938524"/>
              <a:gd name="connsiteX2" fmla="*/ 0 w 13733278"/>
              <a:gd name="connsiteY2" fmla="*/ 0 h 15938524"/>
              <a:gd name="connsiteX3" fmla="*/ 0 w 13733278"/>
              <a:gd name="connsiteY3" fmla="*/ 15938524 h 15938524"/>
            </a:gdLst>
            <a:ahLst/>
            <a:cxnLst>
              <a:cxn ang="0">
                <a:pos x="connsiteX0" y="connsiteY0"/>
              </a:cxn>
              <a:cxn ang="0">
                <a:pos x="connsiteX1" y="connsiteY1"/>
              </a:cxn>
              <a:cxn ang="0">
                <a:pos x="connsiteX2" y="connsiteY2"/>
              </a:cxn>
              <a:cxn ang="0">
                <a:pos x="connsiteX3" y="connsiteY3"/>
              </a:cxn>
            </a:cxnLst>
            <a:rect l="l" t="t" r="r" b="b"/>
            <a:pathLst>
              <a:path w="13733278" h="15938524">
                <a:moveTo>
                  <a:pt x="13733278" y="15938524"/>
                </a:moveTo>
                <a:lnTo>
                  <a:pt x="13733278" y="0"/>
                </a:lnTo>
                <a:lnTo>
                  <a:pt x="0" y="0"/>
                </a:lnTo>
                <a:lnTo>
                  <a:pt x="0" y="15938524"/>
                </a:lnTo>
                <a:close/>
              </a:path>
            </a:pathLst>
          </a:custGeom>
        </p:spPr>
      </p:pic>
      <p:sp>
        <p:nvSpPr>
          <p:cNvPr id="5" name="addin_colorlist" hidden="1">
            <a:extLst>
              <a:ext uri="{FF2B5EF4-FFF2-40B4-BE49-F238E27FC236}">
                <a16:creationId xmlns:a16="http://schemas.microsoft.com/office/drawing/2014/main" id="{58F38F52-C2BD-724D-65D2-6B438813FCD4}"/>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12" name="Text Placeholder 9">
            <a:extLst>
              <a:ext uri="{FF2B5EF4-FFF2-40B4-BE49-F238E27FC236}">
                <a16:creationId xmlns:a16="http://schemas.microsoft.com/office/drawing/2014/main" id="{E5E9A223-F945-A5D2-B2B4-F18052274C26}"/>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
        <p:nvSpPr>
          <p:cNvPr id="10" name="Title 1">
            <a:extLst>
              <a:ext uri="{FF2B5EF4-FFF2-40B4-BE49-F238E27FC236}">
                <a16:creationId xmlns:a16="http://schemas.microsoft.com/office/drawing/2014/main" id="{4A03C0BE-1802-5312-E651-3E33B45EA109}"/>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Tree>
    <p:extLst>
      <p:ext uri="{BB962C8B-B14F-4D97-AF65-F5344CB8AC3E}">
        <p14:creationId xmlns:p14="http://schemas.microsoft.com/office/powerpoint/2010/main" val="1463508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3B_Kapittel">
    <p:bg>
      <p:bgPr>
        <a:solidFill>
          <a:srgbClr val="E6E6FF"/>
        </a:solid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0FE42FB-2FCC-6990-B4B0-0C772BB3A566}"/>
              </a:ext>
            </a:extLst>
          </p:cNvPr>
          <p:cNvSpPr>
            <a:spLocks noGrp="1"/>
          </p:cNvSpPr>
          <p:nvPr>
            <p:ph type="dt" sz="half" idx="10"/>
          </p:nvPr>
        </p:nvSpPr>
        <p:spPr>
          <a:xfrm>
            <a:off x="1676291" y="-427117"/>
            <a:ext cx="5486043" cy="91438"/>
          </a:xfrm>
          <a:prstGeom prst="rect">
            <a:avLst/>
          </a:prstGeom>
        </p:spPr>
        <p:txBody>
          <a:bodyPr/>
          <a:lstStyle>
            <a:lvl1pPr>
              <a:defRPr sz="100"/>
            </a:lvl1pPr>
          </a:lstStyle>
          <a:p>
            <a:fld id="{F2549973-3ADF-414E-BF39-A10D101A8998}" type="datetime1">
              <a:rPr lang="nb-NO" noProof="0" smtClean="0"/>
              <a:t>16.05.2024</a:t>
            </a:fld>
            <a:endParaRPr lang="nb-NO" noProof="0" dirty="0"/>
          </a:p>
        </p:txBody>
      </p:sp>
      <p:sp>
        <p:nvSpPr>
          <p:cNvPr id="7" name="Footer Placeholder 4">
            <a:extLst>
              <a:ext uri="{FF2B5EF4-FFF2-40B4-BE49-F238E27FC236}">
                <a16:creationId xmlns:a16="http://schemas.microsoft.com/office/drawing/2014/main" id="{9A2D4F16-02B4-F5C2-84D5-FD8BD329A60A}"/>
              </a:ext>
            </a:extLst>
          </p:cNvPr>
          <p:cNvSpPr>
            <a:spLocks noGrp="1"/>
          </p:cNvSpPr>
          <p:nvPr>
            <p:ph type="ftr" sz="quarter" idx="11"/>
          </p:nvPr>
        </p:nvSpPr>
        <p:spPr>
          <a:xfrm>
            <a:off x="8076675" y="-427117"/>
            <a:ext cx="8229064" cy="91438"/>
          </a:xfrm>
          <a:prstGeom prst="rect">
            <a:avLst/>
          </a:prstGeom>
        </p:spPr>
        <p:txBody>
          <a:bodyPr/>
          <a:lstStyle>
            <a:lvl1pPr>
              <a:defRPr sz="100"/>
            </a:lvl1pPr>
          </a:lstStyle>
          <a:p>
            <a:r>
              <a:rPr lang="nb-NO" noProof="0" dirty="0"/>
              <a:t>Sett inn presentasjonstittel via toppmeny "Sett inn - Topptekst og bunntekst"</a:t>
            </a:r>
          </a:p>
        </p:txBody>
      </p:sp>
      <p:sp>
        <p:nvSpPr>
          <p:cNvPr id="8" name="Slide Number Placeholder 5">
            <a:extLst>
              <a:ext uri="{FF2B5EF4-FFF2-40B4-BE49-F238E27FC236}">
                <a16:creationId xmlns:a16="http://schemas.microsoft.com/office/drawing/2014/main" id="{FF475C77-B441-FD12-A941-17B0A5A680F2}"/>
              </a:ext>
            </a:extLst>
          </p:cNvPr>
          <p:cNvSpPr>
            <a:spLocks noGrp="1"/>
          </p:cNvSpPr>
          <p:nvPr>
            <p:ph type="sldNum" sz="quarter" idx="12"/>
          </p:nvPr>
        </p:nvSpPr>
        <p:spPr>
          <a:xfrm>
            <a:off x="17220079" y="-427117"/>
            <a:ext cx="5486043" cy="91438"/>
          </a:xfrm>
          <a:prstGeom prst="rect">
            <a:avLst/>
          </a:prstGeom>
        </p:spPr>
        <p:txBody>
          <a:bodyPr/>
          <a:lstStyle>
            <a:lvl1pPr>
              <a:defRPr sz="100"/>
            </a:lvl1pPr>
          </a:lstStyle>
          <a:p>
            <a:fld id="{36F4D1B9-59DF-4B5C-8440-F23B9F46A364}" type="slidenum">
              <a:rPr lang="nb-NO" noProof="0" smtClean="0"/>
              <a:pPr/>
              <a:t>‹#›</a:t>
            </a:fld>
            <a:endParaRPr lang="nb-NO" noProof="0" dirty="0"/>
          </a:p>
        </p:txBody>
      </p:sp>
      <p:sp>
        <p:nvSpPr>
          <p:cNvPr id="4" name="Graphic 12">
            <a:extLst>
              <a:ext uri="{FF2B5EF4-FFF2-40B4-BE49-F238E27FC236}">
                <a16:creationId xmlns:a16="http://schemas.microsoft.com/office/drawing/2014/main" id="{E038B107-12FE-5E70-DFC7-507BAEA0A4AD}"/>
              </a:ext>
            </a:extLst>
          </p:cNvPr>
          <p:cNvSpPr/>
          <p:nvPr userDrawn="1"/>
        </p:nvSpPr>
        <p:spPr>
          <a:xfrm>
            <a:off x="756096" y="760157"/>
            <a:ext cx="384524" cy="384524"/>
          </a:xfrm>
          <a:custGeom>
            <a:avLst/>
            <a:gdLst>
              <a:gd name="connsiteX0" fmla="*/ 0 w 528644"/>
              <a:gd name="connsiteY0" fmla="*/ 478627 h 528644"/>
              <a:gd name="connsiteX1" fmla="*/ 0 w 528644"/>
              <a:gd name="connsiteY1" fmla="*/ 50017 h 528644"/>
              <a:gd name="connsiteX2" fmla="*/ 50017 w 528644"/>
              <a:gd name="connsiteY2" fmla="*/ 0 h 528644"/>
              <a:gd name="connsiteX3" fmla="*/ 97693 w 528644"/>
              <a:gd name="connsiteY3" fmla="*/ 34851 h 528644"/>
              <a:gd name="connsiteX4" fmla="*/ 152067 w 528644"/>
              <a:gd name="connsiteY4" fmla="*/ 205876 h 528644"/>
              <a:gd name="connsiteX5" fmla="*/ 205876 w 528644"/>
              <a:gd name="connsiteY5" fmla="*/ 233708 h 528644"/>
              <a:gd name="connsiteX6" fmla="*/ 233708 w 528644"/>
              <a:gd name="connsiteY6" fmla="*/ 205876 h 528644"/>
              <a:gd name="connsiteX7" fmla="*/ 288080 w 528644"/>
              <a:gd name="connsiteY7" fmla="*/ 34851 h 528644"/>
              <a:gd name="connsiteX8" fmla="*/ 335758 w 528644"/>
              <a:gd name="connsiteY8" fmla="*/ 0 h 528644"/>
              <a:gd name="connsiteX9" fmla="*/ 478627 w 528644"/>
              <a:gd name="connsiteY9" fmla="*/ 0 h 528644"/>
              <a:gd name="connsiteX10" fmla="*/ 528644 w 528644"/>
              <a:gd name="connsiteY10" fmla="*/ 50017 h 528644"/>
              <a:gd name="connsiteX11" fmla="*/ 493793 w 528644"/>
              <a:gd name="connsiteY11" fmla="*/ 97693 h 528644"/>
              <a:gd name="connsiteX12" fmla="*/ 322769 w 528644"/>
              <a:gd name="connsiteY12" fmla="*/ 152067 h 528644"/>
              <a:gd name="connsiteX13" fmla="*/ 294937 w 528644"/>
              <a:gd name="connsiteY13" fmla="*/ 205876 h 528644"/>
              <a:gd name="connsiteX14" fmla="*/ 348745 w 528644"/>
              <a:gd name="connsiteY14" fmla="*/ 233708 h 528644"/>
              <a:gd name="connsiteX15" fmla="*/ 363589 w 528644"/>
              <a:gd name="connsiteY15" fmla="*/ 225398 h 528644"/>
              <a:gd name="connsiteX16" fmla="*/ 446117 w 528644"/>
              <a:gd name="connsiteY16" fmla="*/ 154890 h 528644"/>
              <a:gd name="connsiteX17" fmla="*/ 516624 w 528644"/>
              <a:gd name="connsiteY17" fmla="*/ 160376 h 528644"/>
              <a:gd name="connsiteX18" fmla="*/ 528564 w 528644"/>
              <a:gd name="connsiteY18" fmla="*/ 195388 h 528644"/>
              <a:gd name="connsiteX19" fmla="*/ 521464 w 528644"/>
              <a:gd name="connsiteY19" fmla="*/ 337936 h 528644"/>
              <a:gd name="connsiteX20" fmla="*/ 476530 w 528644"/>
              <a:gd name="connsiteY20" fmla="*/ 378595 h 528644"/>
              <a:gd name="connsiteX21" fmla="*/ 452974 w 528644"/>
              <a:gd name="connsiteY21" fmla="*/ 370042 h 528644"/>
              <a:gd name="connsiteX22" fmla="*/ 361572 w 528644"/>
              <a:gd name="connsiteY22" fmla="*/ 301471 h 528644"/>
              <a:gd name="connsiteX23" fmla="*/ 301552 w 528644"/>
              <a:gd name="connsiteY23" fmla="*/ 310023 h 528644"/>
              <a:gd name="connsiteX24" fmla="*/ 295018 w 528644"/>
              <a:gd name="connsiteY24" fmla="*/ 322769 h 528644"/>
              <a:gd name="connsiteX25" fmla="*/ 240645 w 528644"/>
              <a:gd name="connsiteY25" fmla="*/ 493793 h 528644"/>
              <a:gd name="connsiteX26" fmla="*/ 192967 w 528644"/>
              <a:gd name="connsiteY26" fmla="*/ 528644 h 528644"/>
              <a:gd name="connsiteX27" fmla="*/ 50017 w 528644"/>
              <a:gd name="connsiteY27" fmla="*/ 528644 h 528644"/>
              <a:gd name="connsiteX28" fmla="*/ 0 w 528644"/>
              <a:gd name="connsiteY28" fmla="*/ 478627 h 52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8644" h="528644">
                <a:moveTo>
                  <a:pt x="0" y="478627"/>
                </a:moveTo>
                <a:lnTo>
                  <a:pt x="0" y="50017"/>
                </a:lnTo>
                <a:cubicBezTo>
                  <a:pt x="0" y="22427"/>
                  <a:pt x="22427" y="0"/>
                  <a:pt x="50017" y="0"/>
                </a:cubicBezTo>
                <a:cubicBezTo>
                  <a:pt x="71798" y="0"/>
                  <a:pt x="91079" y="14117"/>
                  <a:pt x="97693" y="34851"/>
                </a:cubicBezTo>
                <a:lnTo>
                  <a:pt x="152067" y="205876"/>
                </a:lnTo>
                <a:cubicBezTo>
                  <a:pt x="159247" y="228463"/>
                  <a:pt x="183367" y="240886"/>
                  <a:pt x="205876" y="233708"/>
                </a:cubicBezTo>
                <a:cubicBezTo>
                  <a:pt x="219105" y="229512"/>
                  <a:pt x="229512" y="219105"/>
                  <a:pt x="233708" y="205876"/>
                </a:cubicBezTo>
                <a:lnTo>
                  <a:pt x="288080" y="34851"/>
                </a:lnTo>
                <a:cubicBezTo>
                  <a:pt x="294695" y="14117"/>
                  <a:pt x="313976" y="0"/>
                  <a:pt x="335758" y="0"/>
                </a:cubicBezTo>
                <a:lnTo>
                  <a:pt x="478627" y="0"/>
                </a:lnTo>
                <a:cubicBezTo>
                  <a:pt x="506218" y="0"/>
                  <a:pt x="528644" y="22427"/>
                  <a:pt x="528644" y="50017"/>
                </a:cubicBezTo>
                <a:cubicBezTo>
                  <a:pt x="528644" y="71798"/>
                  <a:pt x="514527" y="91079"/>
                  <a:pt x="493793" y="97693"/>
                </a:cubicBezTo>
                <a:lnTo>
                  <a:pt x="322769" y="152067"/>
                </a:lnTo>
                <a:cubicBezTo>
                  <a:pt x="300181" y="159247"/>
                  <a:pt x="287758" y="183367"/>
                  <a:pt x="294937" y="205876"/>
                </a:cubicBezTo>
                <a:cubicBezTo>
                  <a:pt x="302117" y="228463"/>
                  <a:pt x="326238" y="240886"/>
                  <a:pt x="348745" y="233708"/>
                </a:cubicBezTo>
                <a:cubicBezTo>
                  <a:pt x="354231" y="231932"/>
                  <a:pt x="359233" y="229189"/>
                  <a:pt x="363589" y="225398"/>
                </a:cubicBezTo>
                <a:lnTo>
                  <a:pt x="446117" y="154890"/>
                </a:lnTo>
                <a:cubicBezTo>
                  <a:pt x="467092" y="136901"/>
                  <a:pt x="498634" y="139401"/>
                  <a:pt x="516624" y="160376"/>
                </a:cubicBezTo>
                <a:cubicBezTo>
                  <a:pt x="524933" y="170056"/>
                  <a:pt x="529209" y="182642"/>
                  <a:pt x="528564" y="195388"/>
                </a:cubicBezTo>
                <a:lnTo>
                  <a:pt x="521464" y="337936"/>
                </a:lnTo>
                <a:cubicBezTo>
                  <a:pt x="520254" y="361572"/>
                  <a:pt x="500167" y="379804"/>
                  <a:pt x="476530" y="378595"/>
                </a:cubicBezTo>
                <a:cubicBezTo>
                  <a:pt x="467979" y="378191"/>
                  <a:pt x="459750" y="375206"/>
                  <a:pt x="452974" y="370042"/>
                </a:cubicBezTo>
                <a:lnTo>
                  <a:pt x="361572" y="301471"/>
                </a:lnTo>
                <a:cubicBezTo>
                  <a:pt x="342614" y="287274"/>
                  <a:pt x="315751" y="291146"/>
                  <a:pt x="301552" y="310023"/>
                </a:cubicBezTo>
                <a:cubicBezTo>
                  <a:pt x="298648" y="313895"/>
                  <a:pt x="296470" y="318170"/>
                  <a:pt x="295018" y="322769"/>
                </a:cubicBezTo>
                <a:lnTo>
                  <a:pt x="240645" y="493793"/>
                </a:lnTo>
                <a:cubicBezTo>
                  <a:pt x="234030" y="514527"/>
                  <a:pt x="214750" y="528644"/>
                  <a:pt x="192967" y="528644"/>
                </a:cubicBezTo>
                <a:lnTo>
                  <a:pt x="50017" y="528644"/>
                </a:lnTo>
                <a:cubicBezTo>
                  <a:pt x="22427" y="528644"/>
                  <a:pt x="0" y="506218"/>
                  <a:pt x="0" y="478627"/>
                </a:cubicBezTo>
                <a:close/>
              </a:path>
            </a:pathLst>
          </a:custGeom>
          <a:solidFill>
            <a:srgbClr val="000000"/>
          </a:solidFill>
          <a:ln w="1200" cap="flat">
            <a:noFill/>
            <a:prstDash val="solid"/>
            <a:miter/>
          </a:ln>
        </p:spPr>
        <p:txBody>
          <a:bodyPr rtlCol="0" anchor="ctr"/>
          <a:lstStyle/>
          <a:p>
            <a:endParaRPr lang="nb-NO" noProof="0" dirty="0"/>
          </a:p>
        </p:txBody>
      </p:sp>
      <p:pic>
        <p:nvPicPr>
          <p:cNvPr id="13" name="Graphic 12">
            <a:extLst>
              <a:ext uri="{FF2B5EF4-FFF2-40B4-BE49-F238E27FC236}">
                <a16:creationId xmlns:a16="http://schemas.microsoft.com/office/drawing/2014/main" id="{99B96315-4391-5808-97E7-5A258834742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16221" r="20571" b="4932"/>
          <a:stretch>
            <a:fillRect/>
          </a:stretch>
        </p:blipFill>
        <p:spPr>
          <a:xfrm>
            <a:off x="10547736" y="1"/>
            <a:ext cx="13834676" cy="13733278"/>
          </a:xfrm>
          <a:custGeom>
            <a:avLst/>
            <a:gdLst>
              <a:gd name="connsiteX0" fmla="*/ 0 w 13834676"/>
              <a:gd name="connsiteY0" fmla="*/ 0 h 13733278"/>
              <a:gd name="connsiteX1" fmla="*/ 13834676 w 13834676"/>
              <a:gd name="connsiteY1" fmla="*/ 0 h 13733278"/>
              <a:gd name="connsiteX2" fmla="*/ 13834676 w 13834676"/>
              <a:gd name="connsiteY2" fmla="*/ 13733278 h 13733278"/>
              <a:gd name="connsiteX3" fmla="*/ 0 w 13834676"/>
              <a:gd name="connsiteY3" fmla="*/ 13733278 h 13733278"/>
            </a:gdLst>
            <a:ahLst/>
            <a:cxnLst>
              <a:cxn ang="0">
                <a:pos x="connsiteX0" y="connsiteY0"/>
              </a:cxn>
              <a:cxn ang="0">
                <a:pos x="connsiteX1" y="connsiteY1"/>
              </a:cxn>
              <a:cxn ang="0">
                <a:pos x="connsiteX2" y="connsiteY2"/>
              </a:cxn>
              <a:cxn ang="0">
                <a:pos x="connsiteX3" y="connsiteY3"/>
              </a:cxn>
            </a:cxnLst>
            <a:rect l="l" t="t" r="r" b="b"/>
            <a:pathLst>
              <a:path w="13834676" h="13733278">
                <a:moveTo>
                  <a:pt x="0" y="0"/>
                </a:moveTo>
                <a:lnTo>
                  <a:pt x="13834676" y="0"/>
                </a:lnTo>
                <a:lnTo>
                  <a:pt x="13834676" y="13733278"/>
                </a:lnTo>
                <a:lnTo>
                  <a:pt x="0" y="13733278"/>
                </a:lnTo>
                <a:close/>
              </a:path>
            </a:pathLst>
          </a:custGeom>
        </p:spPr>
      </p:pic>
      <p:sp>
        <p:nvSpPr>
          <p:cNvPr id="5" name="addin_colorlist" hidden="1">
            <a:extLst>
              <a:ext uri="{FF2B5EF4-FFF2-40B4-BE49-F238E27FC236}">
                <a16:creationId xmlns:a16="http://schemas.microsoft.com/office/drawing/2014/main" id="{528F8C15-BD18-6E02-026E-354E2201218A}"/>
              </a:ext>
            </a:extLst>
          </p:cNvPr>
          <p:cNvSpPr/>
          <p:nvPr userDrawn="1"/>
        </p:nvSpPr>
        <p:spPr>
          <a:xfrm>
            <a:off x="448713" y="-1007092"/>
            <a:ext cx="10121821" cy="215444"/>
          </a:xfrm>
          <a:prstGeom prst="rect">
            <a:avLst/>
          </a:prstGeom>
          <a:ln w="6350"/>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lang="nb-NO" sz="800" dirty="0"/>
              <a:t>bg_green_1_text_black,bg_green_2_text_black,bg_green_3_text_black,</a:t>
            </a:r>
          </a:p>
        </p:txBody>
      </p:sp>
      <p:sp>
        <p:nvSpPr>
          <p:cNvPr id="9" name="Title 1">
            <a:extLst>
              <a:ext uri="{FF2B5EF4-FFF2-40B4-BE49-F238E27FC236}">
                <a16:creationId xmlns:a16="http://schemas.microsoft.com/office/drawing/2014/main" id="{E7E88655-7E7D-6AF4-EB06-CF2A5AB5AF74}"/>
              </a:ext>
            </a:extLst>
          </p:cNvPr>
          <p:cNvSpPr>
            <a:spLocks noGrp="1"/>
          </p:cNvSpPr>
          <p:nvPr>
            <p:ph type="ctrTitle" hasCustomPrompt="1"/>
          </p:nvPr>
        </p:nvSpPr>
        <p:spPr>
          <a:xfrm>
            <a:off x="756094" y="2137725"/>
            <a:ext cx="14040000" cy="2520315"/>
          </a:xfrm>
        </p:spPr>
        <p:txBody>
          <a:bodyPr anchor="t"/>
          <a:lstStyle>
            <a:lvl1pPr algn="l">
              <a:lnSpc>
                <a:spcPct val="98000"/>
              </a:lnSpc>
              <a:spcBef>
                <a:spcPts val="0"/>
              </a:spcBef>
              <a:defRPr sz="7600" spc="0" baseline="0"/>
            </a:lvl1pPr>
          </a:lstStyle>
          <a:p>
            <a:r>
              <a:rPr lang="nb-NO" noProof="0" dirty="0"/>
              <a:t>Kapittelnavn</a:t>
            </a:r>
          </a:p>
        </p:txBody>
      </p:sp>
      <p:sp>
        <p:nvSpPr>
          <p:cNvPr id="2" name="Text Placeholder 9">
            <a:extLst>
              <a:ext uri="{FF2B5EF4-FFF2-40B4-BE49-F238E27FC236}">
                <a16:creationId xmlns:a16="http://schemas.microsoft.com/office/drawing/2014/main" id="{C8B23A57-7F66-C521-C1D6-0A6555FE28D4}"/>
              </a:ext>
            </a:extLst>
          </p:cNvPr>
          <p:cNvSpPr>
            <a:spLocks noGrp="1"/>
          </p:cNvSpPr>
          <p:nvPr>
            <p:ph type="body" sz="quarter" idx="15" hasCustomPrompt="1"/>
          </p:nvPr>
        </p:nvSpPr>
        <p:spPr>
          <a:xfrm>
            <a:off x="756095" y="12220095"/>
            <a:ext cx="7200899" cy="769441"/>
          </a:xfrm>
          <a:prstGeom prst="rect">
            <a:avLst/>
          </a:prstGeom>
        </p:spPr>
        <p:txBody>
          <a:bodyPr anchor="b"/>
          <a:lstStyle>
            <a:lvl1pPr marL="0" indent="0">
              <a:lnSpc>
                <a:spcPct val="100000"/>
              </a:lnSpc>
              <a:spcBef>
                <a:spcPts val="0"/>
              </a:spcBef>
              <a:spcAft>
                <a:spcPts val="0"/>
              </a:spcAft>
              <a:buNone/>
              <a:defRPr sz="2500" kern="1200" spc="0" baseline="0">
                <a:latin typeface="+mj-lt"/>
                <a:cs typeface="Times New Roman" panose="02020603050405020304" pitchFamily="18" charset="0"/>
              </a:defRPr>
            </a:lvl1pPr>
          </a:lstStyle>
          <a:p>
            <a:r>
              <a:rPr lang="nb-NO" noProof="0" dirty="0"/>
              <a:t>Her er det plass til en undertittel som kan gå over flere linjer</a:t>
            </a:r>
          </a:p>
        </p:txBody>
      </p:sp>
    </p:spTree>
    <p:extLst>
      <p:ext uri="{BB962C8B-B14F-4D97-AF65-F5344CB8AC3E}">
        <p14:creationId xmlns:p14="http://schemas.microsoft.com/office/powerpoint/2010/main" val="329355686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7248-635E-9D12-BC97-A5D7CD46B3F1}"/>
              </a:ext>
            </a:extLst>
          </p:cNvPr>
          <p:cNvSpPr>
            <a:spLocks noGrp="1"/>
          </p:cNvSpPr>
          <p:nvPr>
            <p:ph type="title"/>
          </p:nvPr>
        </p:nvSpPr>
        <p:spPr>
          <a:xfrm>
            <a:off x="1676291" y="730255"/>
            <a:ext cx="21029831" cy="2651126"/>
          </a:xfrm>
          <a:prstGeom prst="rect">
            <a:avLst/>
          </a:prstGeom>
        </p:spPr>
        <p:txBody>
          <a:bodyPr vert="horz" lIns="0" tIns="0" rIns="0" bIns="0" rtlCol="0" anchor="ctr">
            <a:noAutofit/>
          </a:bodyPr>
          <a:lstStyle/>
          <a:p>
            <a:r>
              <a:rPr lang="nb-NO" noProof="0"/>
              <a:t>Klikk for å redigere tittelstil</a:t>
            </a:r>
          </a:p>
        </p:txBody>
      </p:sp>
      <p:sp>
        <p:nvSpPr>
          <p:cNvPr id="3" name="Text Placeholder 2">
            <a:extLst>
              <a:ext uri="{FF2B5EF4-FFF2-40B4-BE49-F238E27FC236}">
                <a16:creationId xmlns:a16="http://schemas.microsoft.com/office/drawing/2014/main" id="{DA068077-663B-D00C-136C-D57C039EB688}"/>
              </a:ext>
            </a:extLst>
          </p:cNvPr>
          <p:cNvSpPr>
            <a:spLocks noGrp="1"/>
          </p:cNvSpPr>
          <p:nvPr>
            <p:ph type="body" idx="1"/>
          </p:nvPr>
        </p:nvSpPr>
        <p:spPr>
          <a:xfrm>
            <a:off x="1676291" y="3651250"/>
            <a:ext cx="21029831" cy="8702676"/>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0" name="Date Placeholder 3">
            <a:extLst>
              <a:ext uri="{FF2B5EF4-FFF2-40B4-BE49-F238E27FC236}">
                <a16:creationId xmlns:a16="http://schemas.microsoft.com/office/drawing/2014/main" id="{24EA1AB2-2D79-FA4C-C290-6BB1E72F6A00}"/>
              </a:ext>
            </a:extLst>
          </p:cNvPr>
          <p:cNvSpPr>
            <a:spLocks noGrp="1"/>
          </p:cNvSpPr>
          <p:nvPr>
            <p:ph type="dt" sz="half" idx="2"/>
          </p:nvPr>
        </p:nvSpPr>
        <p:spPr>
          <a:xfrm>
            <a:off x="21962745" y="685891"/>
            <a:ext cx="1660944" cy="540068"/>
          </a:xfrm>
          <a:prstGeom prst="rect">
            <a:avLst/>
          </a:prstGeom>
        </p:spPr>
        <p:txBody>
          <a:bodyPr lIns="0" tIns="0" rIns="0" bIns="0" anchor="t"/>
          <a:lstStyle>
            <a:lvl1pPr algn="r">
              <a:defRPr sz="1700">
                <a:latin typeface="IBM Plex Mono" panose="020B0509050203000203" pitchFamily="49" charset="0"/>
                <a:cs typeface="Times New Roman" panose="02020603050405020304" pitchFamily="18" charset="0"/>
              </a:defRPr>
            </a:lvl1pPr>
          </a:lstStyle>
          <a:p>
            <a:fld id="{688428EC-A25C-4689-8C1D-11C72F0A651A}" type="datetime1">
              <a:rPr lang="nb-NO" smtClean="0"/>
              <a:t>16.05.2024</a:t>
            </a:fld>
            <a:endParaRPr lang="nb-NO"/>
          </a:p>
        </p:txBody>
      </p:sp>
      <p:sp>
        <p:nvSpPr>
          <p:cNvPr id="11" name="Footer Placeholder 4">
            <a:extLst>
              <a:ext uri="{FF2B5EF4-FFF2-40B4-BE49-F238E27FC236}">
                <a16:creationId xmlns:a16="http://schemas.microsoft.com/office/drawing/2014/main" id="{08DD5E79-1BD9-48D1-FDDC-FFEDED6F9429}"/>
              </a:ext>
            </a:extLst>
          </p:cNvPr>
          <p:cNvSpPr>
            <a:spLocks noGrp="1"/>
          </p:cNvSpPr>
          <p:nvPr>
            <p:ph type="ftr" sz="quarter" idx="3"/>
          </p:nvPr>
        </p:nvSpPr>
        <p:spPr>
          <a:xfrm>
            <a:off x="12575837" y="685891"/>
            <a:ext cx="8229064" cy="540068"/>
          </a:xfrm>
          <a:prstGeom prst="rect">
            <a:avLst/>
          </a:prstGeom>
        </p:spPr>
        <p:txBody>
          <a:bodyPr lIns="0" tIns="0" rIns="0" bIns="0" anchor="t"/>
          <a:lstStyle>
            <a:lvl1pPr algn="l">
              <a:defRPr sz="1700">
                <a:latin typeface="IBM Plex Mono" panose="020B0509050203000203" pitchFamily="49" charset="0"/>
                <a:cs typeface="Times New Roman" panose="02020603050405020304" pitchFamily="18" charset="0"/>
              </a:defRPr>
            </a:lvl1pPr>
          </a:lstStyle>
          <a:p>
            <a:r>
              <a:rPr lang="nb-NO"/>
              <a:t>Sett inn presentasjonstittel via toppmeny "Sett inn - Topptekst og bunntekst"</a:t>
            </a:r>
          </a:p>
        </p:txBody>
      </p:sp>
      <p:sp>
        <p:nvSpPr>
          <p:cNvPr id="12" name="Slide Number Placeholder 5">
            <a:extLst>
              <a:ext uri="{FF2B5EF4-FFF2-40B4-BE49-F238E27FC236}">
                <a16:creationId xmlns:a16="http://schemas.microsoft.com/office/drawing/2014/main" id="{50A696B6-E07E-9D73-0044-78DB3CE36510}"/>
              </a:ext>
            </a:extLst>
          </p:cNvPr>
          <p:cNvSpPr>
            <a:spLocks noGrp="1"/>
          </p:cNvSpPr>
          <p:nvPr>
            <p:ph type="sldNum" sz="quarter" idx="4"/>
          </p:nvPr>
        </p:nvSpPr>
        <p:spPr>
          <a:xfrm>
            <a:off x="22979921" y="12604672"/>
            <a:ext cx="643768" cy="540068"/>
          </a:xfrm>
          <a:prstGeom prst="rect">
            <a:avLst/>
          </a:prstGeom>
        </p:spPr>
        <p:txBody>
          <a:bodyPr lIns="0" tIns="0" rIns="0" bIns="0" anchor="ctr"/>
          <a:lstStyle>
            <a:lvl1pPr algn="r">
              <a:defRPr sz="1700">
                <a:latin typeface="IBM Plex Mono" panose="020B0509050203000203" pitchFamily="49" charset="0"/>
                <a:cs typeface="Times New Roman" panose="02020603050405020304" pitchFamily="18" charset="0"/>
              </a:defRPr>
            </a:lvl1pPr>
          </a:lstStyle>
          <a:p>
            <a:fld id="{36F4D1B9-59DF-4B5C-8440-F23B9F46A364}" type="slidenum">
              <a:rPr lang="nb-NO" smtClean="0"/>
              <a:pPr/>
              <a:t>‹#›</a:t>
            </a:fld>
            <a:endParaRPr lang="nb-NO"/>
          </a:p>
        </p:txBody>
      </p:sp>
      <p:sp>
        <p:nvSpPr>
          <p:cNvPr id="4" name="lastID" hidden="1">
            <a:extLst>
              <a:ext uri="{FF2B5EF4-FFF2-40B4-BE49-F238E27FC236}">
                <a16:creationId xmlns:a16="http://schemas.microsoft.com/office/drawing/2014/main" id="{3A357203-3C5A-2330-B879-5738E3D06731}"/>
              </a:ext>
            </a:extLst>
          </p:cNvPr>
          <p:cNvSpPr/>
          <p:nvPr userDrawn="1"/>
        </p:nvSpPr>
        <p:spPr>
          <a:xfrm>
            <a:off x="5499100" y="-2158867"/>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bg_green_1_text_black</a:t>
            </a:r>
            <a:endParaRPr lang="nb-NO"/>
          </a:p>
        </p:txBody>
      </p:sp>
    </p:spTree>
    <p:extLst>
      <p:ext uri="{BB962C8B-B14F-4D97-AF65-F5344CB8AC3E}">
        <p14:creationId xmlns:p14="http://schemas.microsoft.com/office/powerpoint/2010/main" val="840446445"/>
      </p:ext>
    </p:extLst>
  </p:cSld>
  <p:clrMap bg1="lt1" tx1="dk1" bg2="lt2" tx2="dk2" accent1="accent1" accent2="accent2" accent3="accent3" accent4="accent4" accent5="accent5" accent6="accent6" hlink="hlink" folHlink="folHlink"/>
  <p:sldLayoutIdLst>
    <p:sldLayoutId id="2147483695" r:id="rId1"/>
    <p:sldLayoutId id="2147483888" r:id="rId2"/>
    <p:sldLayoutId id="2147483696" r:id="rId3"/>
    <p:sldLayoutId id="2147483881" r:id="rId4"/>
    <p:sldLayoutId id="2147483882" r:id="rId5"/>
    <p:sldLayoutId id="2147483883" r:id="rId6"/>
    <p:sldLayoutId id="2147483651" r:id="rId7"/>
    <p:sldLayoutId id="2147483652" r:id="rId8"/>
    <p:sldLayoutId id="2147483693" r:id="rId9"/>
    <p:sldLayoutId id="2147483694" r:id="rId10"/>
    <p:sldLayoutId id="2147483721" r:id="rId11"/>
    <p:sldLayoutId id="2147483654" r:id="rId12"/>
    <p:sldLayoutId id="2147483719" r:id="rId13"/>
    <p:sldLayoutId id="2147483656" r:id="rId14"/>
    <p:sldLayoutId id="2147483718" r:id="rId15"/>
    <p:sldLayoutId id="2147483659" r:id="rId16"/>
    <p:sldLayoutId id="2147483720" r:id="rId17"/>
    <p:sldLayoutId id="2147484101" r:id="rId18"/>
    <p:sldLayoutId id="2147483661" r:id="rId19"/>
    <p:sldLayoutId id="2147483722" r:id="rId20"/>
    <p:sldLayoutId id="2147483717" r:id="rId21"/>
    <p:sldLayoutId id="2147483662" r:id="rId22"/>
    <p:sldLayoutId id="2147483663" r:id="rId23"/>
    <p:sldLayoutId id="2147483664" r:id="rId24"/>
    <p:sldLayoutId id="2147483665" r:id="rId25"/>
    <p:sldLayoutId id="2147483667" r:id="rId26"/>
    <p:sldLayoutId id="2147483669" r:id="rId27"/>
    <p:sldLayoutId id="2147483670" r:id="rId28"/>
    <p:sldLayoutId id="2147483671" r:id="rId29"/>
    <p:sldLayoutId id="2147483672" r:id="rId30"/>
    <p:sldLayoutId id="2147483673" r:id="rId31"/>
    <p:sldLayoutId id="2147483674" r:id="rId32"/>
    <p:sldLayoutId id="2147483675" r:id="rId33"/>
    <p:sldLayoutId id="2147483676" r:id="rId34"/>
    <p:sldLayoutId id="2147483677" r:id="rId35"/>
    <p:sldLayoutId id="2147483678" r:id="rId36"/>
    <p:sldLayoutId id="2147483680" r:id="rId37"/>
    <p:sldLayoutId id="2147483681" r:id="rId38"/>
    <p:sldLayoutId id="2147483682" r:id="rId39"/>
    <p:sldLayoutId id="2147483683" r:id="rId40"/>
    <p:sldLayoutId id="2147483685" r:id="rId41"/>
    <p:sldLayoutId id="2147483700" r:id="rId42"/>
    <p:sldLayoutId id="2147483686" r:id="rId43"/>
    <p:sldLayoutId id="2147483702" r:id="rId44"/>
    <p:sldLayoutId id="2147483687" r:id="rId45"/>
    <p:sldLayoutId id="2147483688" r:id="rId46"/>
    <p:sldLayoutId id="2147483689" r:id="rId47"/>
    <p:sldLayoutId id="2147483690" r:id="rId48"/>
    <p:sldLayoutId id="2147483691" r:id="rId49"/>
    <p:sldLayoutId id="2147483885" r:id="rId50"/>
    <p:sldLayoutId id="2147483886" r:id="rId51"/>
    <p:sldLayoutId id="2147483887" r:id="rId52"/>
    <p:sldLayoutId id="2147484107" r:id="rId53"/>
    <p:sldLayoutId id="2147483890" r:id="rId54"/>
    <p:sldLayoutId id="2147483711" r:id="rId55"/>
    <p:sldLayoutId id="2147483692" r:id="rId56"/>
    <p:sldLayoutId id="2147483884" r:id="rId57"/>
    <p:sldLayoutId id="2147483715" r:id="rId58"/>
    <p:sldLayoutId id="2147483716" r:id="rId59"/>
    <p:sldLayoutId id="2147483876" r:id="rId60"/>
    <p:sldLayoutId id="2147483877" r:id="rId61"/>
    <p:sldLayoutId id="2147483879" r:id="rId62"/>
    <p:sldLayoutId id="2147483880" r:id="rId63"/>
    <p:sldLayoutId id="2147484103" r:id="rId64"/>
  </p:sldLayoutIdLst>
  <p:hf hdr="0" ftr="0"/>
  <p:txStyles>
    <p:titleStyle>
      <a:lvl1pPr algn="l" defTabSz="1828619" rtl="0" eaLnBrk="1" latinLnBrk="0" hangingPunct="1">
        <a:lnSpc>
          <a:spcPct val="90000"/>
        </a:lnSpc>
        <a:spcBef>
          <a:spcPct val="0"/>
        </a:spcBef>
        <a:buNone/>
        <a:defRPr sz="8800" kern="1200" spc="0" baseline="0">
          <a:solidFill>
            <a:schemeClr val="tx1"/>
          </a:solidFill>
          <a:latin typeface="+mj-lt"/>
          <a:ea typeface="+mj-ea"/>
          <a:cs typeface="+mj-cs"/>
        </a:defRPr>
      </a:lvl1pPr>
    </p:titleStyle>
    <p:bodyStyle>
      <a:lvl1pPr marL="504000" indent="-342000" algn="l" defTabSz="1828619" rtl="0" eaLnBrk="1" latinLnBrk="0" hangingPunct="1">
        <a:lnSpc>
          <a:spcPct val="98000"/>
        </a:lnSpc>
        <a:spcBef>
          <a:spcPts val="2000"/>
        </a:spcBef>
        <a:buFont typeface="Wingdings" panose="05000000000000000000" pitchFamily="2" charset="2"/>
        <a:buChar char="§"/>
        <a:defRPr sz="2500" kern="1200" spc="0" baseline="0">
          <a:solidFill>
            <a:schemeClr val="tx1"/>
          </a:solidFill>
          <a:latin typeface="+mn-lt"/>
          <a:ea typeface="+mn-ea"/>
          <a:cs typeface="+mn-cs"/>
        </a:defRPr>
      </a:lvl1pPr>
      <a:lvl2pPr marL="1440000" indent="-216000" algn="l" defTabSz="1828619" rtl="0" eaLnBrk="1" latinLnBrk="0" hangingPunct="1">
        <a:lnSpc>
          <a:spcPct val="98000"/>
        </a:lnSpc>
        <a:spcBef>
          <a:spcPts val="0"/>
        </a:spcBef>
        <a:buFont typeface="+mj-lt"/>
        <a:buAutoNum type="romanLcPeriod"/>
        <a:defRPr sz="2500" kern="1200" spc="0" baseline="0">
          <a:solidFill>
            <a:schemeClr val="tx1"/>
          </a:solidFill>
          <a:latin typeface="+mn-lt"/>
          <a:ea typeface="+mn-ea"/>
          <a:cs typeface="+mn-cs"/>
        </a:defRPr>
      </a:lvl2pPr>
      <a:lvl3pPr marL="198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3pPr>
      <a:lvl4pPr marL="252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4pPr>
      <a:lvl5pPr marL="306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7248-635E-9D12-BC97-A5D7CD46B3F1}"/>
              </a:ext>
            </a:extLst>
          </p:cNvPr>
          <p:cNvSpPr>
            <a:spLocks noGrp="1"/>
          </p:cNvSpPr>
          <p:nvPr>
            <p:ph type="title"/>
          </p:nvPr>
        </p:nvSpPr>
        <p:spPr>
          <a:xfrm>
            <a:off x="1676291" y="730259"/>
            <a:ext cx="21029831" cy="265112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DA068077-663B-D00C-136C-D57C039EB688}"/>
              </a:ext>
            </a:extLst>
          </p:cNvPr>
          <p:cNvSpPr>
            <a:spLocks noGrp="1"/>
          </p:cNvSpPr>
          <p:nvPr>
            <p:ph type="body" idx="1"/>
          </p:nvPr>
        </p:nvSpPr>
        <p:spPr>
          <a:xfrm>
            <a:off x="1676291" y="3651250"/>
            <a:ext cx="21029831" cy="87026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24EA1AB2-2D79-FA4C-C290-6BB1E72F6A00}"/>
              </a:ext>
            </a:extLst>
          </p:cNvPr>
          <p:cNvSpPr>
            <a:spLocks noGrp="1"/>
          </p:cNvSpPr>
          <p:nvPr>
            <p:ph type="dt" sz="half" idx="2"/>
          </p:nvPr>
        </p:nvSpPr>
        <p:spPr>
          <a:xfrm>
            <a:off x="21962744" y="685892"/>
            <a:ext cx="1660944" cy="540068"/>
          </a:xfrm>
          <a:prstGeom prst="rect">
            <a:avLst/>
          </a:prstGeom>
        </p:spPr>
        <p:txBody>
          <a:bodyPr lIns="0" tIns="0" rIns="0" bIns="0" anchor="ctr"/>
          <a:lstStyle>
            <a:lvl1pPr algn="r">
              <a:defRPr sz="1700">
                <a:latin typeface="Times New Roman" panose="02020603050405020304" pitchFamily="18" charset="0"/>
                <a:cs typeface="Times New Roman" panose="02020603050405020304" pitchFamily="18" charset="0"/>
              </a:defRPr>
            </a:lvl1pPr>
          </a:lstStyle>
          <a:p>
            <a:fld id="{38738514-A520-4C4F-830D-9F29C7042250}" type="datetime1">
              <a:rPr lang="nb-NO" smtClean="0"/>
              <a:t>16.05.2024</a:t>
            </a:fld>
            <a:endParaRPr lang="en-US"/>
          </a:p>
        </p:txBody>
      </p:sp>
      <p:sp>
        <p:nvSpPr>
          <p:cNvPr id="11" name="Footer Placeholder 4">
            <a:extLst>
              <a:ext uri="{FF2B5EF4-FFF2-40B4-BE49-F238E27FC236}">
                <a16:creationId xmlns:a16="http://schemas.microsoft.com/office/drawing/2014/main" id="{08DD5E79-1BD9-48D1-FDDC-FFEDED6F9429}"/>
              </a:ext>
            </a:extLst>
          </p:cNvPr>
          <p:cNvSpPr>
            <a:spLocks noGrp="1"/>
          </p:cNvSpPr>
          <p:nvPr>
            <p:ph type="ftr" sz="quarter" idx="3"/>
          </p:nvPr>
        </p:nvSpPr>
        <p:spPr>
          <a:xfrm>
            <a:off x="12575838" y="685892"/>
            <a:ext cx="8229064" cy="540068"/>
          </a:xfrm>
          <a:prstGeom prst="rect">
            <a:avLst/>
          </a:prstGeom>
        </p:spPr>
        <p:txBody>
          <a:bodyPr lIns="0" tIns="0" rIns="0" bIns="0" anchor="ctr"/>
          <a:lstStyle>
            <a:lvl1pPr algn="l">
              <a:defRPr sz="1700">
                <a:latin typeface="Times New Roman" panose="02020603050405020304" pitchFamily="18" charset="0"/>
                <a:cs typeface="Times New Roman" panose="02020603050405020304" pitchFamily="18" charset="0"/>
              </a:defRPr>
            </a:lvl1pPr>
          </a:lstStyle>
          <a:p>
            <a:r>
              <a:rPr lang="en-US"/>
              <a:t>Sett inn presentasjonstittel via toppmeny "Sett inn - Topptekst og bunntekst"</a:t>
            </a:r>
          </a:p>
        </p:txBody>
      </p:sp>
      <p:sp>
        <p:nvSpPr>
          <p:cNvPr id="12" name="Slide Number Placeholder 5">
            <a:extLst>
              <a:ext uri="{FF2B5EF4-FFF2-40B4-BE49-F238E27FC236}">
                <a16:creationId xmlns:a16="http://schemas.microsoft.com/office/drawing/2014/main" id="{50A696B6-E07E-9D73-0044-78DB3CE36510}"/>
              </a:ext>
            </a:extLst>
          </p:cNvPr>
          <p:cNvSpPr>
            <a:spLocks noGrp="1"/>
          </p:cNvSpPr>
          <p:nvPr>
            <p:ph type="sldNum" sz="quarter" idx="4"/>
          </p:nvPr>
        </p:nvSpPr>
        <p:spPr>
          <a:xfrm>
            <a:off x="22979921" y="12604672"/>
            <a:ext cx="643768" cy="540068"/>
          </a:xfrm>
          <a:prstGeom prst="rect">
            <a:avLst/>
          </a:prstGeom>
        </p:spPr>
        <p:txBody>
          <a:bodyPr lIns="0" tIns="0" rIns="0" bIns="0" anchor="ctr"/>
          <a:lstStyle>
            <a:lvl1pPr algn="r">
              <a:defRPr sz="1700">
                <a:latin typeface="Times New Roman" panose="02020603050405020304" pitchFamily="18" charset="0"/>
                <a:cs typeface="Times New Roman" panose="02020603050405020304" pitchFamily="18" charset="0"/>
              </a:defRPr>
            </a:lvl1pPr>
          </a:lstStyle>
          <a:p>
            <a:fld id="{36F4D1B9-59DF-4B5C-8440-F23B9F46A364}" type="slidenum">
              <a:rPr lang="en-US" smtClean="0"/>
              <a:pPr/>
              <a:t>‹#›</a:t>
            </a:fld>
            <a:endParaRPr lang="en-US"/>
          </a:p>
        </p:txBody>
      </p:sp>
    </p:spTree>
    <p:extLst>
      <p:ext uri="{BB962C8B-B14F-4D97-AF65-F5344CB8AC3E}">
        <p14:creationId xmlns:p14="http://schemas.microsoft.com/office/powerpoint/2010/main" val="1542771485"/>
      </p:ext>
    </p:extLst>
  </p:cSld>
  <p:clrMap bg1="lt1" tx1="dk1" bg2="lt2" tx2="dk2" accent1="accent1" accent2="accent2" accent3="accent3" accent4="accent4" accent5="accent5" accent6="accent6" hlink="hlink" folHlink="folHlink"/>
  <p:sldLayoutIdLst>
    <p:sldLayoutId id="2147483852" r:id="rId1"/>
    <p:sldLayoutId id="2147484109" r:id="rId2"/>
  </p:sldLayoutIdLst>
  <p:hf hdr="0" ftr="0"/>
  <p:txStyles>
    <p:titleStyle>
      <a:lvl1pPr algn="l" defTabSz="1828529" rtl="0" eaLnBrk="1" latinLnBrk="0" hangingPunct="1">
        <a:lnSpc>
          <a:spcPct val="90000"/>
        </a:lnSpc>
        <a:spcBef>
          <a:spcPct val="0"/>
        </a:spcBef>
        <a:buNone/>
        <a:defRPr sz="8800" kern="1200" spc="-100" baseline="0">
          <a:solidFill>
            <a:schemeClr val="tx1"/>
          </a:solidFill>
          <a:latin typeface="+mj-lt"/>
          <a:ea typeface="+mj-ea"/>
          <a:cs typeface="+mj-cs"/>
        </a:defRPr>
      </a:lvl1pPr>
    </p:titleStyle>
    <p:bodyStyle>
      <a:lvl1pPr marL="457133" indent="-457133" algn="l" defTabSz="1828529" rtl="0" eaLnBrk="1" latinLnBrk="0" hangingPunct="1">
        <a:lnSpc>
          <a:spcPct val="90000"/>
        </a:lnSpc>
        <a:spcBef>
          <a:spcPts val="2000"/>
        </a:spcBef>
        <a:buFont typeface="Arial" panose="020B0604020202020204" pitchFamily="34" charset="0"/>
        <a:buChar char="•"/>
        <a:defRPr sz="5600" kern="1200" spc="-100" baseline="0">
          <a:solidFill>
            <a:schemeClr val="tx1"/>
          </a:solidFill>
          <a:latin typeface="+mn-lt"/>
          <a:ea typeface="+mn-ea"/>
          <a:cs typeface="+mn-cs"/>
        </a:defRPr>
      </a:lvl1pPr>
      <a:lvl2pPr marL="914264" indent="-457133" algn="l" defTabSz="1828529" rtl="0" eaLnBrk="1" latinLnBrk="0" hangingPunct="1">
        <a:lnSpc>
          <a:spcPct val="90000"/>
        </a:lnSpc>
        <a:spcBef>
          <a:spcPts val="1000"/>
        </a:spcBef>
        <a:buFont typeface="Arial" panose="020B0604020202020204" pitchFamily="34" charset="0"/>
        <a:buChar char="•"/>
        <a:defRPr sz="4800" kern="1200" spc="-100" baseline="0">
          <a:solidFill>
            <a:schemeClr val="tx1"/>
          </a:solidFill>
          <a:latin typeface="+mn-lt"/>
          <a:ea typeface="+mn-ea"/>
          <a:cs typeface="+mn-cs"/>
        </a:defRPr>
      </a:lvl2pPr>
      <a:lvl3pPr marL="1371397" indent="-457133" algn="l" defTabSz="1828529" rtl="0" eaLnBrk="1" latinLnBrk="0" hangingPunct="1">
        <a:lnSpc>
          <a:spcPct val="90000"/>
        </a:lnSpc>
        <a:spcBef>
          <a:spcPts val="1000"/>
        </a:spcBef>
        <a:buFont typeface="Arial" panose="020B0604020202020204" pitchFamily="34" charset="0"/>
        <a:buChar char="•"/>
        <a:defRPr sz="4000" kern="1200" spc="-100" baseline="0">
          <a:solidFill>
            <a:schemeClr val="tx1"/>
          </a:solidFill>
          <a:latin typeface="+mn-lt"/>
          <a:ea typeface="+mn-ea"/>
          <a:cs typeface="+mn-cs"/>
        </a:defRPr>
      </a:lvl3pPr>
      <a:lvl4pPr marL="1828529" indent="-457133" algn="l" defTabSz="1828529" rtl="0" eaLnBrk="1" latinLnBrk="0" hangingPunct="1">
        <a:lnSpc>
          <a:spcPct val="90000"/>
        </a:lnSpc>
        <a:spcBef>
          <a:spcPts val="1000"/>
        </a:spcBef>
        <a:buFont typeface="Arial" panose="020B0604020202020204" pitchFamily="34" charset="0"/>
        <a:buChar char="•"/>
        <a:defRPr sz="3600" kern="1200" spc="-100" baseline="0">
          <a:solidFill>
            <a:schemeClr val="tx1"/>
          </a:solidFill>
          <a:latin typeface="+mn-lt"/>
          <a:ea typeface="+mn-ea"/>
          <a:cs typeface="+mn-cs"/>
        </a:defRPr>
      </a:lvl4pPr>
      <a:lvl5pPr marL="2285662" indent="-457133" algn="l" defTabSz="1828529" rtl="0" eaLnBrk="1" latinLnBrk="0" hangingPunct="1">
        <a:lnSpc>
          <a:spcPct val="90000"/>
        </a:lnSpc>
        <a:spcBef>
          <a:spcPts val="1000"/>
        </a:spcBef>
        <a:buFont typeface="Arial" panose="020B0604020202020204" pitchFamily="34" charset="0"/>
        <a:buChar char="•"/>
        <a:defRPr sz="3600" kern="1200" spc="-100" baseline="0">
          <a:solidFill>
            <a:schemeClr val="tx1"/>
          </a:solidFill>
          <a:latin typeface="+mn-lt"/>
          <a:ea typeface="+mn-ea"/>
          <a:cs typeface="+mn-cs"/>
        </a:defRPr>
      </a:lvl5pPr>
      <a:lvl6pPr marL="5028449" indent="-457133" algn="l" defTabSz="182852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11" indent="-457133" algn="l" defTabSz="182852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3" indent="-457133" algn="l" defTabSz="182852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5" indent="-457133" algn="l" defTabSz="182852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9" rtl="0" eaLnBrk="1" latinLnBrk="0" hangingPunct="1">
        <a:defRPr sz="3600" kern="1200">
          <a:solidFill>
            <a:schemeClr val="tx1"/>
          </a:solidFill>
          <a:latin typeface="+mn-lt"/>
          <a:ea typeface="+mn-ea"/>
          <a:cs typeface="+mn-cs"/>
        </a:defRPr>
      </a:lvl1pPr>
      <a:lvl2pPr marL="914262" algn="l" defTabSz="1828529" rtl="0" eaLnBrk="1" latinLnBrk="0" hangingPunct="1">
        <a:defRPr sz="3600" kern="1200">
          <a:solidFill>
            <a:schemeClr val="tx1"/>
          </a:solidFill>
          <a:latin typeface="+mn-lt"/>
          <a:ea typeface="+mn-ea"/>
          <a:cs typeface="+mn-cs"/>
        </a:defRPr>
      </a:lvl2pPr>
      <a:lvl3pPr marL="1828529" algn="l" defTabSz="1828529" rtl="0" eaLnBrk="1" latinLnBrk="0" hangingPunct="1">
        <a:defRPr sz="3600" kern="1200">
          <a:solidFill>
            <a:schemeClr val="tx1"/>
          </a:solidFill>
          <a:latin typeface="+mn-lt"/>
          <a:ea typeface="+mn-ea"/>
          <a:cs typeface="+mn-cs"/>
        </a:defRPr>
      </a:lvl3pPr>
      <a:lvl4pPr marL="2742791" algn="l" defTabSz="1828529" rtl="0" eaLnBrk="1" latinLnBrk="0" hangingPunct="1">
        <a:defRPr sz="3600" kern="1200">
          <a:solidFill>
            <a:schemeClr val="tx1"/>
          </a:solidFill>
          <a:latin typeface="+mn-lt"/>
          <a:ea typeface="+mn-ea"/>
          <a:cs typeface="+mn-cs"/>
        </a:defRPr>
      </a:lvl4pPr>
      <a:lvl5pPr marL="3657053" algn="l" defTabSz="1828529" rtl="0" eaLnBrk="1" latinLnBrk="0" hangingPunct="1">
        <a:defRPr sz="3600" kern="1200">
          <a:solidFill>
            <a:schemeClr val="tx1"/>
          </a:solidFill>
          <a:latin typeface="+mn-lt"/>
          <a:ea typeface="+mn-ea"/>
          <a:cs typeface="+mn-cs"/>
        </a:defRPr>
      </a:lvl5pPr>
      <a:lvl6pPr marL="4571315" algn="l" defTabSz="1828529" rtl="0" eaLnBrk="1" latinLnBrk="0" hangingPunct="1">
        <a:defRPr sz="3600" kern="1200">
          <a:solidFill>
            <a:schemeClr val="tx1"/>
          </a:solidFill>
          <a:latin typeface="+mn-lt"/>
          <a:ea typeface="+mn-ea"/>
          <a:cs typeface="+mn-cs"/>
        </a:defRPr>
      </a:lvl6pPr>
      <a:lvl7pPr marL="5485578" algn="l" defTabSz="1828529" rtl="0" eaLnBrk="1" latinLnBrk="0" hangingPunct="1">
        <a:defRPr sz="3600" kern="1200">
          <a:solidFill>
            <a:schemeClr val="tx1"/>
          </a:solidFill>
          <a:latin typeface="+mn-lt"/>
          <a:ea typeface="+mn-ea"/>
          <a:cs typeface="+mn-cs"/>
        </a:defRPr>
      </a:lvl7pPr>
      <a:lvl8pPr marL="6399840" algn="l" defTabSz="1828529" rtl="0" eaLnBrk="1" latinLnBrk="0" hangingPunct="1">
        <a:defRPr sz="3600" kern="1200">
          <a:solidFill>
            <a:schemeClr val="tx1"/>
          </a:solidFill>
          <a:latin typeface="+mn-lt"/>
          <a:ea typeface="+mn-ea"/>
          <a:cs typeface="+mn-cs"/>
        </a:defRPr>
      </a:lvl8pPr>
      <a:lvl9pPr marL="7314102" algn="l" defTabSz="182852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7248-635E-9D12-BC97-A5D7CD46B3F1}"/>
              </a:ext>
            </a:extLst>
          </p:cNvPr>
          <p:cNvSpPr>
            <a:spLocks noGrp="1"/>
          </p:cNvSpPr>
          <p:nvPr>
            <p:ph type="title"/>
          </p:nvPr>
        </p:nvSpPr>
        <p:spPr>
          <a:xfrm>
            <a:off x="1676291" y="730255"/>
            <a:ext cx="21029831" cy="2651126"/>
          </a:xfrm>
          <a:prstGeom prst="rect">
            <a:avLst/>
          </a:prstGeom>
        </p:spPr>
        <p:txBody>
          <a:bodyPr vert="horz" lIns="0" tIns="0" rIns="0" bIns="0" rtlCol="0" anchor="ctr">
            <a:noAutofit/>
          </a:bodyPr>
          <a:lstStyle/>
          <a:p>
            <a:r>
              <a:rPr lang="nb-NO" noProof="0"/>
              <a:t>Klikk for å redigere tittelstil</a:t>
            </a:r>
          </a:p>
        </p:txBody>
      </p:sp>
      <p:sp>
        <p:nvSpPr>
          <p:cNvPr id="3" name="Text Placeholder 2">
            <a:extLst>
              <a:ext uri="{FF2B5EF4-FFF2-40B4-BE49-F238E27FC236}">
                <a16:creationId xmlns:a16="http://schemas.microsoft.com/office/drawing/2014/main" id="{DA068077-663B-D00C-136C-D57C039EB688}"/>
              </a:ext>
            </a:extLst>
          </p:cNvPr>
          <p:cNvSpPr>
            <a:spLocks noGrp="1"/>
          </p:cNvSpPr>
          <p:nvPr>
            <p:ph type="body" idx="1"/>
          </p:nvPr>
        </p:nvSpPr>
        <p:spPr>
          <a:xfrm>
            <a:off x="1676291" y="3651250"/>
            <a:ext cx="21029831" cy="8702676"/>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0" name="Date Placeholder 3">
            <a:extLst>
              <a:ext uri="{FF2B5EF4-FFF2-40B4-BE49-F238E27FC236}">
                <a16:creationId xmlns:a16="http://schemas.microsoft.com/office/drawing/2014/main" id="{24EA1AB2-2D79-FA4C-C290-6BB1E72F6A00}"/>
              </a:ext>
            </a:extLst>
          </p:cNvPr>
          <p:cNvSpPr>
            <a:spLocks noGrp="1"/>
          </p:cNvSpPr>
          <p:nvPr>
            <p:ph type="dt" sz="half" idx="2"/>
          </p:nvPr>
        </p:nvSpPr>
        <p:spPr>
          <a:xfrm>
            <a:off x="21962745" y="685891"/>
            <a:ext cx="1660944" cy="540068"/>
          </a:xfrm>
          <a:prstGeom prst="rect">
            <a:avLst/>
          </a:prstGeom>
        </p:spPr>
        <p:txBody>
          <a:bodyPr lIns="0" tIns="0" rIns="0" bIns="0" anchor="t"/>
          <a:lstStyle>
            <a:lvl1pPr algn="r">
              <a:defRPr sz="1700">
                <a:latin typeface="IBM Plex Mono" panose="020B0509050203000203" pitchFamily="49" charset="0"/>
                <a:cs typeface="Times New Roman" panose="02020603050405020304" pitchFamily="18" charset="0"/>
              </a:defRPr>
            </a:lvl1pPr>
          </a:lstStyle>
          <a:p>
            <a:fld id="{6AEEC817-5F18-4344-86EE-4B16C3A12818}" type="datetime1">
              <a:rPr lang="nb-NO" smtClean="0"/>
              <a:t>16.05.2024</a:t>
            </a:fld>
            <a:endParaRPr lang="nb-NO"/>
          </a:p>
        </p:txBody>
      </p:sp>
      <p:sp>
        <p:nvSpPr>
          <p:cNvPr id="11" name="Footer Placeholder 4">
            <a:extLst>
              <a:ext uri="{FF2B5EF4-FFF2-40B4-BE49-F238E27FC236}">
                <a16:creationId xmlns:a16="http://schemas.microsoft.com/office/drawing/2014/main" id="{08DD5E79-1BD9-48D1-FDDC-FFEDED6F9429}"/>
              </a:ext>
            </a:extLst>
          </p:cNvPr>
          <p:cNvSpPr>
            <a:spLocks noGrp="1"/>
          </p:cNvSpPr>
          <p:nvPr>
            <p:ph type="ftr" sz="quarter" idx="3"/>
          </p:nvPr>
        </p:nvSpPr>
        <p:spPr>
          <a:xfrm>
            <a:off x="12575837" y="685891"/>
            <a:ext cx="8229064" cy="540068"/>
          </a:xfrm>
          <a:prstGeom prst="rect">
            <a:avLst/>
          </a:prstGeom>
        </p:spPr>
        <p:txBody>
          <a:bodyPr lIns="0" tIns="0" rIns="0" bIns="0" anchor="t"/>
          <a:lstStyle>
            <a:lvl1pPr algn="l">
              <a:defRPr sz="1700">
                <a:latin typeface="IBM Plex Mono" panose="020B0509050203000203" pitchFamily="49" charset="0"/>
                <a:cs typeface="Times New Roman" panose="02020603050405020304" pitchFamily="18" charset="0"/>
              </a:defRPr>
            </a:lvl1pPr>
          </a:lstStyle>
          <a:p>
            <a:r>
              <a:rPr lang="nb-NO"/>
              <a:t>Sett inn presentasjonstittel via toppmeny "Sett inn - Topptekst og bunntekst"</a:t>
            </a:r>
          </a:p>
        </p:txBody>
      </p:sp>
      <p:sp>
        <p:nvSpPr>
          <p:cNvPr id="12" name="Slide Number Placeholder 5">
            <a:extLst>
              <a:ext uri="{FF2B5EF4-FFF2-40B4-BE49-F238E27FC236}">
                <a16:creationId xmlns:a16="http://schemas.microsoft.com/office/drawing/2014/main" id="{50A696B6-E07E-9D73-0044-78DB3CE36510}"/>
              </a:ext>
            </a:extLst>
          </p:cNvPr>
          <p:cNvSpPr>
            <a:spLocks noGrp="1"/>
          </p:cNvSpPr>
          <p:nvPr>
            <p:ph type="sldNum" sz="quarter" idx="4"/>
          </p:nvPr>
        </p:nvSpPr>
        <p:spPr>
          <a:xfrm>
            <a:off x="22979921" y="12604672"/>
            <a:ext cx="643768" cy="540068"/>
          </a:xfrm>
          <a:prstGeom prst="rect">
            <a:avLst/>
          </a:prstGeom>
        </p:spPr>
        <p:txBody>
          <a:bodyPr lIns="0" tIns="0" rIns="0" bIns="0" anchor="ctr"/>
          <a:lstStyle>
            <a:lvl1pPr algn="r">
              <a:defRPr sz="1700">
                <a:latin typeface="IBM Plex Mono" panose="020B0509050203000203" pitchFamily="49" charset="0"/>
                <a:cs typeface="Times New Roman" panose="02020603050405020304" pitchFamily="18" charset="0"/>
              </a:defRPr>
            </a:lvl1pPr>
          </a:lstStyle>
          <a:p>
            <a:fld id="{36F4D1B9-59DF-4B5C-8440-F23B9F46A364}" type="slidenum">
              <a:rPr lang="nb-NO" smtClean="0"/>
              <a:pPr/>
              <a:t>‹#›</a:t>
            </a:fld>
            <a:endParaRPr lang="nb-NO"/>
          </a:p>
        </p:txBody>
      </p:sp>
      <p:sp>
        <p:nvSpPr>
          <p:cNvPr id="4" name="lastID" hidden="1">
            <a:extLst>
              <a:ext uri="{FF2B5EF4-FFF2-40B4-BE49-F238E27FC236}">
                <a16:creationId xmlns:a16="http://schemas.microsoft.com/office/drawing/2014/main" id="{3A357203-3C5A-2330-B879-5738E3D06731}"/>
              </a:ext>
            </a:extLst>
          </p:cNvPr>
          <p:cNvSpPr/>
          <p:nvPr userDrawn="1"/>
        </p:nvSpPr>
        <p:spPr>
          <a:xfrm>
            <a:off x="5499100" y="-2158867"/>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bg_green_1_text_black</a:t>
            </a:r>
            <a:endParaRPr lang="nb-NO"/>
          </a:p>
        </p:txBody>
      </p:sp>
    </p:spTree>
    <p:extLst>
      <p:ext uri="{BB962C8B-B14F-4D97-AF65-F5344CB8AC3E}">
        <p14:creationId xmlns:p14="http://schemas.microsoft.com/office/powerpoint/2010/main" val="1931219832"/>
      </p:ext>
    </p:extLst>
  </p:cSld>
  <p:clrMap bg1="lt1" tx1="dk1" bg2="lt2" tx2="dk2" accent1="accent1" accent2="accent2" accent3="accent3" accent4="accent4" accent5="accent5" accent6="accent6" hlink="hlink" folHlink="folHlink"/>
  <p:sldLayoutIdLst>
    <p:sldLayoutId id="2147483809" r:id="rId1"/>
  </p:sldLayoutIdLst>
  <p:hf hdr="0" ftr="0"/>
  <p:txStyles>
    <p:titleStyle>
      <a:lvl1pPr algn="l" defTabSz="1828619" rtl="0" eaLnBrk="1" latinLnBrk="0" hangingPunct="1">
        <a:lnSpc>
          <a:spcPct val="90000"/>
        </a:lnSpc>
        <a:spcBef>
          <a:spcPct val="0"/>
        </a:spcBef>
        <a:buNone/>
        <a:defRPr sz="8800" kern="1200" spc="0" baseline="0">
          <a:solidFill>
            <a:schemeClr val="tx1"/>
          </a:solidFill>
          <a:latin typeface="+mj-lt"/>
          <a:ea typeface="+mj-ea"/>
          <a:cs typeface="+mj-cs"/>
        </a:defRPr>
      </a:lvl1pPr>
    </p:titleStyle>
    <p:bodyStyle>
      <a:lvl1pPr marL="504000" indent="-342000" algn="l" defTabSz="1828619" rtl="0" eaLnBrk="1" latinLnBrk="0" hangingPunct="1">
        <a:lnSpc>
          <a:spcPct val="98000"/>
        </a:lnSpc>
        <a:spcBef>
          <a:spcPts val="2000"/>
        </a:spcBef>
        <a:buFont typeface="Wingdings" panose="05000000000000000000" pitchFamily="2" charset="2"/>
        <a:buChar char="§"/>
        <a:defRPr sz="2500" kern="1200" spc="0" baseline="0">
          <a:solidFill>
            <a:schemeClr val="tx1"/>
          </a:solidFill>
          <a:latin typeface="+mn-lt"/>
          <a:ea typeface="+mn-ea"/>
          <a:cs typeface="+mn-cs"/>
        </a:defRPr>
      </a:lvl1pPr>
      <a:lvl2pPr marL="1440000" indent="-216000" algn="l" defTabSz="1828619" rtl="0" eaLnBrk="1" latinLnBrk="0" hangingPunct="1">
        <a:lnSpc>
          <a:spcPct val="98000"/>
        </a:lnSpc>
        <a:spcBef>
          <a:spcPts val="0"/>
        </a:spcBef>
        <a:buFont typeface="+mj-lt"/>
        <a:buAutoNum type="romanLcPeriod"/>
        <a:defRPr sz="2500" kern="1200" spc="0" baseline="0">
          <a:solidFill>
            <a:schemeClr val="tx1"/>
          </a:solidFill>
          <a:latin typeface="+mn-lt"/>
          <a:ea typeface="+mn-ea"/>
          <a:cs typeface="+mn-cs"/>
        </a:defRPr>
      </a:lvl2pPr>
      <a:lvl3pPr marL="198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3pPr>
      <a:lvl4pPr marL="252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4pPr>
      <a:lvl5pPr marL="306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127248-635E-9D12-BC97-A5D7CD46B3F1}"/>
              </a:ext>
            </a:extLst>
          </p:cNvPr>
          <p:cNvSpPr>
            <a:spLocks noGrp="1"/>
          </p:cNvSpPr>
          <p:nvPr>
            <p:ph type="title"/>
          </p:nvPr>
        </p:nvSpPr>
        <p:spPr>
          <a:xfrm>
            <a:off x="1676291" y="730255"/>
            <a:ext cx="21029831" cy="2651126"/>
          </a:xfrm>
          <a:prstGeom prst="rect">
            <a:avLst/>
          </a:prstGeom>
        </p:spPr>
        <p:txBody>
          <a:bodyPr vert="horz" lIns="0" tIns="0" rIns="0" bIns="0" rtlCol="0" anchor="ctr">
            <a:noAutofit/>
          </a:bodyPr>
          <a:lstStyle/>
          <a:p>
            <a:r>
              <a:rPr lang="nb-NO" noProof="0"/>
              <a:t>Klikk for å redigere tittelstil</a:t>
            </a:r>
          </a:p>
        </p:txBody>
      </p:sp>
      <p:sp>
        <p:nvSpPr>
          <p:cNvPr id="3" name="Text Placeholder 2">
            <a:extLst>
              <a:ext uri="{FF2B5EF4-FFF2-40B4-BE49-F238E27FC236}">
                <a16:creationId xmlns:a16="http://schemas.microsoft.com/office/drawing/2014/main" id="{DA068077-663B-D00C-136C-D57C039EB688}"/>
              </a:ext>
            </a:extLst>
          </p:cNvPr>
          <p:cNvSpPr>
            <a:spLocks noGrp="1"/>
          </p:cNvSpPr>
          <p:nvPr>
            <p:ph type="body" idx="1"/>
          </p:nvPr>
        </p:nvSpPr>
        <p:spPr>
          <a:xfrm>
            <a:off x="1676291" y="3651250"/>
            <a:ext cx="21029831" cy="8702676"/>
          </a:xfrm>
          <a:prstGeom prst="rect">
            <a:avLst/>
          </a:prstGeom>
        </p:spPr>
        <p:txBody>
          <a:bodyPr vert="horz" lIns="0" tIns="0" rIns="0" bIns="0" rtlCol="0">
            <a:noAutofit/>
          </a:bodyPr>
          <a:lstStyle/>
          <a:p>
            <a:pPr lvl="0"/>
            <a:r>
              <a:rPr lang="nb-NO" noProof="0"/>
              <a:t>Klikk for å redigere tekststiler i malen</a:t>
            </a:r>
          </a:p>
          <a:p>
            <a:pPr lvl="1"/>
            <a:r>
              <a:rPr lang="nb-NO" noProof="0"/>
              <a:t>Andre nivå</a:t>
            </a:r>
          </a:p>
          <a:p>
            <a:pPr lvl="2"/>
            <a:r>
              <a:rPr lang="nb-NO" noProof="0"/>
              <a:t>Tredje nivå</a:t>
            </a:r>
          </a:p>
          <a:p>
            <a:pPr lvl="3"/>
            <a:r>
              <a:rPr lang="nb-NO" noProof="0"/>
              <a:t>Fjerde nivå</a:t>
            </a:r>
          </a:p>
          <a:p>
            <a:pPr lvl="4"/>
            <a:r>
              <a:rPr lang="nb-NO" noProof="0"/>
              <a:t>Femte nivå</a:t>
            </a:r>
          </a:p>
        </p:txBody>
      </p:sp>
      <p:sp>
        <p:nvSpPr>
          <p:cNvPr id="10" name="Date Placeholder 3">
            <a:extLst>
              <a:ext uri="{FF2B5EF4-FFF2-40B4-BE49-F238E27FC236}">
                <a16:creationId xmlns:a16="http://schemas.microsoft.com/office/drawing/2014/main" id="{24EA1AB2-2D79-FA4C-C290-6BB1E72F6A00}"/>
              </a:ext>
            </a:extLst>
          </p:cNvPr>
          <p:cNvSpPr>
            <a:spLocks noGrp="1"/>
          </p:cNvSpPr>
          <p:nvPr>
            <p:ph type="dt" sz="half" idx="2"/>
          </p:nvPr>
        </p:nvSpPr>
        <p:spPr>
          <a:xfrm>
            <a:off x="21962745" y="685891"/>
            <a:ext cx="1660944" cy="540068"/>
          </a:xfrm>
          <a:prstGeom prst="rect">
            <a:avLst/>
          </a:prstGeom>
        </p:spPr>
        <p:txBody>
          <a:bodyPr lIns="0" tIns="0" rIns="0" bIns="0" anchor="t"/>
          <a:lstStyle>
            <a:lvl1pPr algn="r">
              <a:defRPr sz="1700">
                <a:latin typeface="IBM Plex Mono" panose="020B0509050203000203" pitchFamily="49" charset="0"/>
                <a:cs typeface="Times New Roman" panose="02020603050405020304" pitchFamily="18" charset="0"/>
              </a:defRPr>
            </a:lvl1pPr>
          </a:lstStyle>
          <a:p>
            <a:fld id="{ACD1C610-CF41-475E-9BC0-08DC8100DF62}" type="datetime1">
              <a:rPr lang="nb-NO" smtClean="0"/>
              <a:t>16.05.2024</a:t>
            </a:fld>
            <a:endParaRPr lang="nb-NO"/>
          </a:p>
        </p:txBody>
      </p:sp>
      <p:sp>
        <p:nvSpPr>
          <p:cNvPr id="11" name="Footer Placeholder 4">
            <a:extLst>
              <a:ext uri="{FF2B5EF4-FFF2-40B4-BE49-F238E27FC236}">
                <a16:creationId xmlns:a16="http://schemas.microsoft.com/office/drawing/2014/main" id="{08DD5E79-1BD9-48D1-FDDC-FFEDED6F9429}"/>
              </a:ext>
            </a:extLst>
          </p:cNvPr>
          <p:cNvSpPr>
            <a:spLocks noGrp="1"/>
          </p:cNvSpPr>
          <p:nvPr>
            <p:ph type="ftr" sz="quarter" idx="3"/>
          </p:nvPr>
        </p:nvSpPr>
        <p:spPr>
          <a:xfrm>
            <a:off x="12575837" y="685891"/>
            <a:ext cx="8229064" cy="540068"/>
          </a:xfrm>
          <a:prstGeom prst="rect">
            <a:avLst/>
          </a:prstGeom>
        </p:spPr>
        <p:txBody>
          <a:bodyPr lIns="0" tIns="0" rIns="0" bIns="0" anchor="t"/>
          <a:lstStyle>
            <a:lvl1pPr algn="l">
              <a:defRPr sz="1700">
                <a:latin typeface="IBM Plex Mono" panose="020B0509050203000203" pitchFamily="49" charset="0"/>
                <a:cs typeface="Times New Roman" panose="02020603050405020304" pitchFamily="18" charset="0"/>
              </a:defRPr>
            </a:lvl1pPr>
          </a:lstStyle>
          <a:p>
            <a:r>
              <a:rPr lang="nb-NO"/>
              <a:t>Sett inn presentasjonstittel via toppmeny "Sett inn - Topptekst og bunntekst"</a:t>
            </a:r>
          </a:p>
        </p:txBody>
      </p:sp>
      <p:sp>
        <p:nvSpPr>
          <p:cNvPr id="12" name="Slide Number Placeholder 5">
            <a:extLst>
              <a:ext uri="{FF2B5EF4-FFF2-40B4-BE49-F238E27FC236}">
                <a16:creationId xmlns:a16="http://schemas.microsoft.com/office/drawing/2014/main" id="{50A696B6-E07E-9D73-0044-78DB3CE36510}"/>
              </a:ext>
            </a:extLst>
          </p:cNvPr>
          <p:cNvSpPr>
            <a:spLocks noGrp="1"/>
          </p:cNvSpPr>
          <p:nvPr>
            <p:ph type="sldNum" sz="quarter" idx="4"/>
          </p:nvPr>
        </p:nvSpPr>
        <p:spPr>
          <a:xfrm>
            <a:off x="22979921" y="12604672"/>
            <a:ext cx="643768" cy="540068"/>
          </a:xfrm>
          <a:prstGeom prst="rect">
            <a:avLst/>
          </a:prstGeom>
        </p:spPr>
        <p:txBody>
          <a:bodyPr lIns="0" tIns="0" rIns="0" bIns="0" anchor="ctr"/>
          <a:lstStyle>
            <a:lvl1pPr algn="r">
              <a:defRPr sz="1700">
                <a:latin typeface="IBM Plex Mono" panose="020B0509050203000203" pitchFamily="49" charset="0"/>
                <a:cs typeface="Times New Roman" panose="02020603050405020304" pitchFamily="18" charset="0"/>
              </a:defRPr>
            </a:lvl1pPr>
          </a:lstStyle>
          <a:p>
            <a:fld id="{36F4D1B9-59DF-4B5C-8440-F23B9F46A364}" type="slidenum">
              <a:rPr lang="nb-NO" smtClean="0"/>
              <a:pPr/>
              <a:t>‹#›</a:t>
            </a:fld>
            <a:endParaRPr lang="nb-NO"/>
          </a:p>
        </p:txBody>
      </p:sp>
      <p:sp>
        <p:nvSpPr>
          <p:cNvPr id="4" name="lastID" hidden="1">
            <a:extLst>
              <a:ext uri="{FF2B5EF4-FFF2-40B4-BE49-F238E27FC236}">
                <a16:creationId xmlns:a16="http://schemas.microsoft.com/office/drawing/2014/main" id="{3A357203-3C5A-2330-B879-5738E3D06731}"/>
              </a:ext>
            </a:extLst>
          </p:cNvPr>
          <p:cNvSpPr/>
          <p:nvPr userDrawn="1"/>
        </p:nvSpPr>
        <p:spPr>
          <a:xfrm>
            <a:off x="5499100" y="-2158867"/>
            <a:ext cx="3784600" cy="104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bg_green_1_text_black</a:t>
            </a:r>
            <a:endParaRPr lang="nb-NO"/>
          </a:p>
        </p:txBody>
      </p:sp>
    </p:spTree>
    <p:extLst>
      <p:ext uri="{BB962C8B-B14F-4D97-AF65-F5344CB8AC3E}">
        <p14:creationId xmlns:p14="http://schemas.microsoft.com/office/powerpoint/2010/main" val="840446445"/>
      </p:ext>
    </p:extLst>
  </p:cSld>
  <p:clrMap bg1="lt1" tx1="dk1" bg2="lt2" tx2="dk2" accent1="accent1" accent2="accent2" accent3="accent3" accent4="accent4" accent5="accent5" accent6="accent6" hlink="hlink" folHlink="folHlink"/>
  <p:sldLayoutIdLst>
    <p:sldLayoutId id="2147483708" r:id="rId1"/>
    <p:sldLayoutId id="2147484106" r:id="rId2"/>
    <p:sldLayoutId id="2147484105" r:id="rId3"/>
    <p:sldLayoutId id="2147484104" r:id="rId4"/>
    <p:sldLayoutId id="2147483857" r:id="rId5"/>
    <p:sldLayoutId id="2147483856" r:id="rId6"/>
    <p:sldLayoutId id="2147483855" r:id="rId7"/>
    <p:sldLayoutId id="2147483854" r:id="rId8"/>
  </p:sldLayoutIdLst>
  <p:hf hdr="0"/>
  <p:txStyles>
    <p:titleStyle>
      <a:lvl1pPr algn="l" defTabSz="1828619" rtl="0" eaLnBrk="1" latinLnBrk="0" hangingPunct="1">
        <a:lnSpc>
          <a:spcPct val="90000"/>
        </a:lnSpc>
        <a:spcBef>
          <a:spcPct val="0"/>
        </a:spcBef>
        <a:buNone/>
        <a:defRPr sz="8800" kern="1200" spc="0" baseline="0">
          <a:solidFill>
            <a:schemeClr val="tx1"/>
          </a:solidFill>
          <a:latin typeface="+mj-lt"/>
          <a:ea typeface="+mj-ea"/>
          <a:cs typeface="+mj-cs"/>
        </a:defRPr>
      </a:lvl1pPr>
    </p:titleStyle>
    <p:bodyStyle>
      <a:lvl1pPr marL="504000" indent="-342000" algn="l" defTabSz="1828619" rtl="0" eaLnBrk="1" latinLnBrk="0" hangingPunct="1">
        <a:lnSpc>
          <a:spcPct val="98000"/>
        </a:lnSpc>
        <a:spcBef>
          <a:spcPts val="2000"/>
        </a:spcBef>
        <a:buFont typeface="Wingdings" panose="05000000000000000000" pitchFamily="2" charset="2"/>
        <a:buChar char="§"/>
        <a:defRPr sz="2500" kern="1200" spc="0" baseline="0">
          <a:solidFill>
            <a:schemeClr val="tx1"/>
          </a:solidFill>
          <a:latin typeface="+mn-lt"/>
          <a:ea typeface="+mn-ea"/>
          <a:cs typeface="+mn-cs"/>
        </a:defRPr>
      </a:lvl1pPr>
      <a:lvl2pPr marL="1440000" indent="-216000" algn="l" defTabSz="1828619" rtl="0" eaLnBrk="1" latinLnBrk="0" hangingPunct="1">
        <a:lnSpc>
          <a:spcPct val="98000"/>
        </a:lnSpc>
        <a:spcBef>
          <a:spcPts val="0"/>
        </a:spcBef>
        <a:buFont typeface="+mj-lt"/>
        <a:buAutoNum type="romanLcPeriod"/>
        <a:defRPr sz="2500" kern="1200" spc="0" baseline="0">
          <a:solidFill>
            <a:schemeClr val="tx1"/>
          </a:solidFill>
          <a:latin typeface="+mn-lt"/>
          <a:ea typeface="+mn-ea"/>
          <a:cs typeface="+mn-cs"/>
        </a:defRPr>
      </a:lvl2pPr>
      <a:lvl3pPr marL="198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3pPr>
      <a:lvl4pPr marL="252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4pPr>
      <a:lvl5pPr marL="3060000" indent="-216000" algn="l" defTabSz="1828619" rtl="0" eaLnBrk="1" latinLnBrk="0" hangingPunct="1">
        <a:lnSpc>
          <a:spcPct val="98000"/>
        </a:lnSpc>
        <a:spcBef>
          <a:spcPts val="0"/>
        </a:spcBef>
        <a:buFont typeface="Arial" panose="020B0604020202020204" pitchFamily="34" charset="0"/>
        <a:buChar char="•"/>
        <a:defRPr sz="2500" kern="1200" spc="0" baseline="0">
          <a:solidFill>
            <a:schemeClr val="tx1"/>
          </a:solidFill>
          <a:latin typeface="+mn-lt"/>
          <a:ea typeface="+mn-ea"/>
          <a:cs typeface="+mn-cs"/>
        </a:defRPr>
      </a:lvl5pPr>
      <a:lvl6pPr marL="5028699"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007"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315"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623" indent="-457155" algn="l" defTabSz="182861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619" rtl="0" eaLnBrk="1" latinLnBrk="0" hangingPunct="1">
        <a:defRPr sz="3600" kern="1200">
          <a:solidFill>
            <a:schemeClr val="tx1"/>
          </a:solidFill>
          <a:latin typeface="+mn-lt"/>
          <a:ea typeface="+mn-ea"/>
          <a:cs typeface="+mn-cs"/>
        </a:defRPr>
      </a:lvl1pPr>
      <a:lvl2pPr marL="914308" algn="l" defTabSz="1828619" rtl="0" eaLnBrk="1" latinLnBrk="0" hangingPunct="1">
        <a:defRPr sz="3600" kern="1200">
          <a:solidFill>
            <a:schemeClr val="tx1"/>
          </a:solidFill>
          <a:latin typeface="+mn-lt"/>
          <a:ea typeface="+mn-ea"/>
          <a:cs typeface="+mn-cs"/>
        </a:defRPr>
      </a:lvl2pPr>
      <a:lvl3pPr marL="1828619" algn="l" defTabSz="1828619" rtl="0" eaLnBrk="1" latinLnBrk="0" hangingPunct="1">
        <a:defRPr sz="3600" kern="1200">
          <a:solidFill>
            <a:schemeClr val="tx1"/>
          </a:solidFill>
          <a:latin typeface="+mn-lt"/>
          <a:ea typeface="+mn-ea"/>
          <a:cs typeface="+mn-cs"/>
        </a:defRPr>
      </a:lvl3pPr>
      <a:lvl4pPr marL="2742927" algn="l" defTabSz="1828619" rtl="0" eaLnBrk="1" latinLnBrk="0" hangingPunct="1">
        <a:defRPr sz="3600" kern="1200">
          <a:solidFill>
            <a:schemeClr val="tx1"/>
          </a:solidFill>
          <a:latin typeface="+mn-lt"/>
          <a:ea typeface="+mn-ea"/>
          <a:cs typeface="+mn-cs"/>
        </a:defRPr>
      </a:lvl4pPr>
      <a:lvl5pPr marL="3657235" algn="l" defTabSz="1828619" rtl="0" eaLnBrk="1" latinLnBrk="0" hangingPunct="1">
        <a:defRPr sz="3600" kern="1200">
          <a:solidFill>
            <a:schemeClr val="tx1"/>
          </a:solidFill>
          <a:latin typeface="+mn-lt"/>
          <a:ea typeface="+mn-ea"/>
          <a:cs typeface="+mn-cs"/>
        </a:defRPr>
      </a:lvl5pPr>
      <a:lvl6pPr marL="4571543" algn="l" defTabSz="1828619" rtl="0" eaLnBrk="1" latinLnBrk="0" hangingPunct="1">
        <a:defRPr sz="3600" kern="1200">
          <a:solidFill>
            <a:schemeClr val="tx1"/>
          </a:solidFill>
          <a:latin typeface="+mn-lt"/>
          <a:ea typeface="+mn-ea"/>
          <a:cs typeface="+mn-cs"/>
        </a:defRPr>
      </a:lvl6pPr>
      <a:lvl7pPr marL="5485852" algn="l" defTabSz="1828619" rtl="0" eaLnBrk="1" latinLnBrk="0" hangingPunct="1">
        <a:defRPr sz="3600" kern="1200">
          <a:solidFill>
            <a:schemeClr val="tx1"/>
          </a:solidFill>
          <a:latin typeface="+mn-lt"/>
          <a:ea typeface="+mn-ea"/>
          <a:cs typeface="+mn-cs"/>
        </a:defRPr>
      </a:lvl7pPr>
      <a:lvl8pPr marL="6400160" algn="l" defTabSz="1828619" rtl="0" eaLnBrk="1" latinLnBrk="0" hangingPunct="1">
        <a:defRPr sz="3600" kern="1200">
          <a:solidFill>
            <a:schemeClr val="tx1"/>
          </a:solidFill>
          <a:latin typeface="+mn-lt"/>
          <a:ea typeface="+mn-ea"/>
          <a:cs typeface="+mn-cs"/>
        </a:defRPr>
      </a:lvl8pPr>
      <a:lvl9pPr marL="7314468" algn="l" defTabSz="182861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7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2E9698C-FCEB-C305-AC1C-F370B1B74A49}"/>
              </a:ext>
            </a:extLst>
          </p:cNvPr>
          <p:cNvSpPr>
            <a:spLocks noGrp="1"/>
          </p:cNvSpPr>
          <p:nvPr>
            <p:ph type="dt" sz="half" idx="10"/>
          </p:nvPr>
        </p:nvSpPr>
        <p:spPr/>
        <p:txBody>
          <a:bodyPr anchor="t">
            <a:normAutofit/>
          </a:bodyPr>
          <a:lstStyle/>
          <a:p>
            <a:pPr>
              <a:spcAft>
                <a:spcPts val="600"/>
              </a:spcAft>
            </a:pPr>
            <a:fld id="{ACD1C610-CF41-475E-9BC0-08DC8100DF62}" type="datetime1">
              <a:rPr lang="nb-NO" smtClean="0"/>
              <a:pPr>
                <a:spcAft>
                  <a:spcPts val="600"/>
                </a:spcAft>
              </a:pPr>
              <a:t>16.05.2024</a:t>
            </a:fld>
            <a:endParaRPr lang="nb-NO" dirty="0"/>
          </a:p>
        </p:txBody>
      </p:sp>
      <p:sp>
        <p:nvSpPr>
          <p:cNvPr id="6" name="Plassholder for lysbildenummer 5">
            <a:extLst>
              <a:ext uri="{FF2B5EF4-FFF2-40B4-BE49-F238E27FC236}">
                <a16:creationId xmlns:a16="http://schemas.microsoft.com/office/drawing/2014/main" id="{160486D9-8760-560B-5871-F05D5B928DDC}"/>
              </a:ext>
            </a:extLst>
          </p:cNvPr>
          <p:cNvSpPr>
            <a:spLocks noGrp="1"/>
          </p:cNvSpPr>
          <p:nvPr>
            <p:ph type="sldNum" sz="quarter" idx="12"/>
          </p:nvPr>
        </p:nvSpPr>
        <p:spPr/>
        <p:txBody>
          <a:bodyPr anchor="ctr">
            <a:normAutofit/>
          </a:bodyPr>
          <a:lstStyle/>
          <a:p>
            <a:pPr>
              <a:spcAft>
                <a:spcPts val="600"/>
              </a:spcAft>
            </a:pPr>
            <a:fld id="{36F4D1B9-59DF-4B5C-8440-F23B9F46A364}" type="slidenum">
              <a:rPr lang="nb-NO" smtClean="0"/>
              <a:pPr>
                <a:spcAft>
                  <a:spcPts val="600"/>
                </a:spcAft>
              </a:pPr>
              <a:t>1</a:t>
            </a:fld>
            <a:endParaRPr lang="nb-NO" dirty="0"/>
          </a:p>
        </p:txBody>
      </p:sp>
      <p:sp>
        <p:nvSpPr>
          <p:cNvPr id="5" name="Plassholder for tekst 4">
            <a:extLst>
              <a:ext uri="{FF2B5EF4-FFF2-40B4-BE49-F238E27FC236}">
                <a16:creationId xmlns:a16="http://schemas.microsoft.com/office/drawing/2014/main" id="{0E8F5C05-145C-B929-91D7-5BD841E5C13E}"/>
              </a:ext>
            </a:extLst>
          </p:cNvPr>
          <p:cNvSpPr>
            <a:spLocks noGrp="1"/>
          </p:cNvSpPr>
          <p:nvPr>
            <p:ph type="body" sz="quarter" idx="15"/>
          </p:nvPr>
        </p:nvSpPr>
        <p:spPr/>
        <p:txBody>
          <a:bodyPr/>
          <a:lstStyle/>
          <a:p>
            <a:r>
              <a:rPr lang="nb-NO" dirty="0"/>
              <a:t>Gunnlaug Daugstad, på vegne av operativ gruppe</a:t>
            </a:r>
            <a:endParaRPr lang="en-US" dirty="0"/>
          </a:p>
        </p:txBody>
      </p:sp>
      <p:pic>
        <p:nvPicPr>
          <p:cNvPr id="8" name="Bilde 7">
            <a:extLst>
              <a:ext uri="{FF2B5EF4-FFF2-40B4-BE49-F238E27FC236}">
                <a16:creationId xmlns:a16="http://schemas.microsoft.com/office/drawing/2014/main" id="{030E14C0-D117-E9A3-3306-45A43C01533B}"/>
              </a:ext>
            </a:extLst>
          </p:cNvPr>
          <p:cNvPicPr>
            <a:picLocks noChangeAspect="1"/>
          </p:cNvPicPr>
          <p:nvPr/>
        </p:nvPicPr>
        <p:blipFill>
          <a:blip r:embed="rId3"/>
          <a:stretch>
            <a:fillRect/>
          </a:stretch>
        </p:blipFill>
        <p:spPr>
          <a:xfrm rot="391286">
            <a:off x="12600917" y="645145"/>
            <a:ext cx="9078942" cy="12776505"/>
          </a:xfrm>
          <a:prstGeom prst="rect">
            <a:avLst/>
          </a:prstGeom>
        </p:spPr>
      </p:pic>
      <p:pic>
        <p:nvPicPr>
          <p:cNvPr id="1026" name="Picture 2">
            <a:extLst>
              <a:ext uri="{FF2B5EF4-FFF2-40B4-BE49-F238E27FC236}">
                <a16:creationId xmlns:a16="http://schemas.microsoft.com/office/drawing/2014/main" id="{59114296-B457-817A-6A8B-6A24DB949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534" y="2246913"/>
            <a:ext cx="9335109" cy="5839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149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dato 5">
            <a:extLst>
              <a:ext uri="{FF2B5EF4-FFF2-40B4-BE49-F238E27FC236}">
                <a16:creationId xmlns:a16="http://schemas.microsoft.com/office/drawing/2014/main" id="{8FEBD8B3-B469-6482-8734-A25FE4848C0B}"/>
              </a:ext>
            </a:extLst>
          </p:cNvPr>
          <p:cNvSpPr>
            <a:spLocks noGrp="1"/>
          </p:cNvSpPr>
          <p:nvPr>
            <p:ph type="dt" sz="half" idx="10"/>
          </p:nvPr>
        </p:nvSpPr>
        <p:spPr/>
        <p:txBody>
          <a:bodyPr/>
          <a:lstStyle/>
          <a:p>
            <a:fld id="{0219D5C7-6567-459B-A8E2-9523FAA18DC2}" type="datetime1">
              <a:rPr lang="nb-NO" smtClean="0"/>
              <a:t>16.05.2024</a:t>
            </a:fld>
            <a:endParaRPr lang="nb-NO" dirty="0"/>
          </a:p>
        </p:txBody>
      </p:sp>
      <p:sp>
        <p:nvSpPr>
          <p:cNvPr id="7" name="Plassholder for lysbildenummer 6">
            <a:extLst>
              <a:ext uri="{FF2B5EF4-FFF2-40B4-BE49-F238E27FC236}">
                <a16:creationId xmlns:a16="http://schemas.microsoft.com/office/drawing/2014/main" id="{B4C9B16D-3B44-A210-FF28-D6B70C711069}"/>
              </a:ext>
            </a:extLst>
          </p:cNvPr>
          <p:cNvSpPr>
            <a:spLocks noGrp="1"/>
          </p:cNvSpPr>
          <p:nvPr>
            <p:ph type="sldNum" sz="quarter" idx="12"/>
          </p:nvPr>
        </p:nvSpPr>
        <p:spPr/>
        <p:txBody>
          <a:bodyPr/>
          <a:lstStyle/>
          <a:p>
            <a:fld id="{36F4D1B9-59DF-4B5C-8440-F23B9F46A364}" type="slidenum">
              <a:rPr lang="nb-NO" smtClean="0"/>
              <a:pPr/>
              <a:t>10</a:t>
            </a:fld>
            <a:endParaRPr lang="nb-NO" dirty="0"/>
          </a:p>
        </p:txBody>
      </p:sp>
      <p:sp>
        <p:nvSpPr>
          <p:cNvPr id="8" name="Tittel 7">
            <a:extLst>
              <a:ext uri="{FF2B5EF4-FFF2-40B4-BE49-F238E27FC236}">
                <a16:creationId xmlns:a16="http://schemas.microsoft.com/office/drawing/2014/main" id="{85BFF991-C34F-56EE-1ED4-1A14AC659862}"/>
              </a:ext>
            </a:extLst>
          </p:cNvPr>
          <p:cNvSpPr>
            <a:spLocks noGrp="1"/>
          </p:cNvSpPr>
          <p:nvPr>
            <p:ph type="ctrTitle"/>
          </p:nvPr>
        </p:nvSpPr>
        <p:spPr>
          <a:xfrm>
            <a:off x="756093" y="2137725"/>
            <a:ext cx="23096683" cy="2520315"/>
          </a:xfrm>
        </p:spPr>
        <p:txBody>
          <a:bodyPr/>
          <a:lstStyle/>
          <a:p>
            <a:r>
              <a:rPr lang="nb-NO" dirty="0"/>
              <a:t>Forslag til organisering  </a:t>
            </a:r>
          </a:p>
        </p:txBody>
      </p:sp>
      <p:sp>
        <p:nvSpPr>
          <p:cNvPr id="9" name="Plassholder for tekst 8">
            <a:extLst>
              <a:ext uri="{FF2B5EF4-FFF2-40B4-BE49-F238E27FC236}">
                <a16:creationId xmlns:a16="http://schemas.microsoft.com/office/drawing/2014/main" id="{D3DD8946-24CF-3BFF-9F85-65C32A308D4B}"/>
              </a:ext>
            </a:extLst>
          </p:cNvPr>
          <p:cNvSpPr>
            <a:spLocks noGrp="1"/>
          </p:cNvSpPr>
          <p:nvPr>
            <p:ph type="body" sz="quarter" idx="15"/>
          </p:nvPr>
        </p:nvSpPr>
        <p:spPr/>
        <p:txBody>
          <a:bodyPr/>
          <a:lstStyle/>
          <a:p>
            <a:endParaRPr lang="nb-NO" dirty="0"/>
          </a:p>
        </p:txBody>
      </p:sp>
    </p:spTree>
    <p:extLst>
      <p:ext uri="{BB962C8B-B14F-4D97-AF65-F5344CB8AC3E}">
        <p14:creationId xmlns:p14="http://schemas.microsoft.com/office/powerpoint/2010/main" val="1729687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E9391CA5-4A60-2504-7570-9D4A3A17F34E}"/>
              </a:ext>
            </a:extLst>
          </p:cNvPr>
          <p:cNvSpPr>
            <a:spLocks noGrp="1"/>
          </p:cNvSpPr>
          <p:nvPr>
            <p:ph type="dt" sz="half" idx="10"/>
          </p:nvPr>
        </p:nvSpPr>
        <p:spPr/>
        <p:txBody>
          <a:bodyPr/>
          <a:lstStyle/>
          <a:p>
            <a:fld id="{3AFA226A-2BC1-448E-94CA-EF049C17223B}" type="datetime1">
              <a:rPr lang="nb-NO" smtClean="0"/>
              <a:t>16.05.2024</a:t>
            </a:fld>
            <a:endParaRPr lang="nb-NO" dirty="0"/>
          </a:p>
        </p:txBody>
      </p:sp>
      <p:sp>
        <p:nvSpPr>
          <p:cNvPr id="5" name="Plassholder for lysbildenummer 4">
            <a:extLst>
              <a:ext uri="{FF2B5EF4-FFF2-40B4-BE49-F238E27FC236}">
                <a16:creationId xmlns:a16="http://schemas.microsoft.com/office/drawing/2014/main" id="{5451A813-E540-C8C0-8684-D4F7A45EC293}"/>
              </a:ext>
            </a:extLst>
          </p:cNvPr>
          <p:cNvSpPr>
            <a:spLocks noGrp="1"/>
          </p:cNvSpPr>
          <p:nvPr>
            <p:ph type="sldNum" sz="quarter" idx="12"/>
          </p:nvPr>
        </p:nvSpPr>
        <p:spPr/>
        <p:txBody>
          <a:bodyPr/>
          <a:lstStyle/>
          <a:p>
            <a:fld id="{36F4D1B9-59DF-4B5C-8440-F23B9F46A364}" type="slidenum">
              <a:rPr lang="nb-NO" smtClean="0"/>
              <a:pPr/>
              <a:t>11</a:t>
            </a:fld>
            <a:endParaRPr lang="nb-NO" dirty="0"/>
          </a:p>
        </p:txBody>
      </p:sp>
      <p:sp>
        <p:nvSpPr>
          <p:cNvPr id="2" name="Plassholder for tekst 1">
            <a:extLst>
              <a:ext uri="{FF2B5EF4-FFF2-40B4-BE49-F238E27FC236}">
                <a16:creationId xmlns:a16="http://schemas.microsoft.com/office/drawing/2014/main" id="{1C5716DE-70F7-A6D1-92C6-A93635513F05}"/>
              </a:ext>
            </a:extLst>
          </p:cNvPr>
          <p:cNvSpPr>
            <a:spLocks noGrp="1"/>
          </p:cNvSpPr>
          <p:nvPr>
            <p:ph type="body" sz="quarter" idx="15"/>
          </p:nvPr>
        </p:nvSpPr>
        <p:spPr>
          <a:xfrm>
            <a:off x="760727" y="4267297"/>
            <a:ext cx="10799902" cy="4320540"/>
          </a:xfrm>
        </p:spPr>
        <p:txBody>
          <a:bodyPr vert="horz" lIns="0" tIns="0" rIns="0" bIns="0" rtlCol="0" anchor="t">
            <a:noAutofit/>
          </a:bodyPr>
          <a:lstStyle/>
          <a:p>
            <a:pPr marL="619125" indent="-457200">
              <a:buFont typeface="Arial" panose="020B0604020202020204" pitchFamily="34" charset="0"/>
              <a:buChar char="•"/>
            </a:pPr>
            <a:r>
              <a:rPr lang="nb-NO" dirty="0"/>
              <a:t>er politisk koordinert og forankret </a:t>
            </a:r>
          </a:p>
          <a:p>
            <a:pPr marL="619125" indent="-457200">
              <a:buFont typeface="Arial" panose="020B0604020202020204" pitchFamily="34" charset="0"/>
              <a:buChar char="•"/>
            </a:pPr>
            <a:r>
              <a:rPr lang="nb-NO" dirty="0"/>
              <a:t>har klare roller og ansvar og unngår å etablere parallelle strukturer og dobbeltarbeid </a:t>
            </a:r>
          </a:p>
          <a:p>
            <a:pPr marL="619125" indent="-457200">
              <a:buFont typeface="Arial" panose="020B0604020202020204" pitchFamily="34" charset="0"/>
              <a:buChar char="•"/>
            </a:pPr>
            <a:r>
              <a:rPr lang="nb-NO" dirty="0"/>
              <a:t>sørger for finansiering av systematisk utprøving, innovasjon og forskning </a:t>
            </a:r>
          </a:p>
          <a:p>
            <a:pPr marL="619125" indent="-457200">
              <a:buFont typeface="Arial" panose="020B0604020202020204" pitchFamily="34" charset="0"/>
              <a:buChar char="•"/>
            </a:pPr>
            <a:r>
              <a:rPr lang="nb-NO" dirty="0"/>
              <a:t>legger til rette for medvirkning fra barn og unge</a:t>
            </a:r>
          </a:p>
          <a:p>
            <a:pPr marL="619125" indent="-457200">
              <a:buFont typeface="Arial" panose="020B0604020202020204" pitchFamily="34" charset="0"/>
              <a:buChar char="•"/>
            </a:pPr>
            <a:r>
              <a:rPr lang="nb-NO" dirty="0"/>
              <a:t>legger til rette for mobilisering og samarbeid mellom et mangfold av aktører og sektorer</a:t>
            </a:r>
          </a:p>
          <a:p>
            <a:pPr marL="619125" indent="-457200">
              <a:buFont typeface="Arial" panose="020B0604020202020204" pitchFamily="34" charset="0"/>
              <a:buChar char="•"/>
            </a:pPr>
            <a:r>
              <a:rPr lang="nb-NO" dirty="0"/>
              <a:t>knytter til seg kunnskaps- og innovasjonsmiljøer </a:t>
            </a:r>
          </a:p>
          <a:p>
            <a:pPr marL="619125" indent="-457200">
              <a:buFont typeface="Arial" panose="020B0604020202020204" pitchFamily="34" charset="0"/>
              <a:buChar char="•"/>
            </a:pPr>
            <a:r>
              <a:rPr lang="nb-NO" dirty="0"/>
              <a:t>har planer som følger av målene, og utvikle mål og tiltak som avgrenses i ulike samfunnsoppdrag</a:t>
            </a:r>
          </a:p>
          <a:p>
            <a:pPr marL="619125" indent="-457200">
              <a:buFont typeface="Arial" panose="020B0604020202020204" pitchFamily="34" charset="0"/>
              <a:buChar char="•"/>
            </a:pPr>
            <a:r>
              <a:rPr lang="nb-NO" dirty="0"/>
              <a:t>evaluerer og prøver systematisk ut nye tiltak</a:t>
            </a:r>
          </a:p>
          <a:p>
            <a:pPr marL="619125" indent="-457200">
              <a:buFont typeface="Arial" panose="020B0604020202020204" pitchFamily="34" charset="0"/>
              <a:buChar char="•"/>
            </a:pPr>
            <a:r>
              <a:rPr lang="nb-NO" dirty="0"/>
              <a:t>kan ta raske og kunnskapsbaserte beslutninger og justere kursen underveis</a:t>
            </a:r>
          </a:p>
          <a:p>
            <a:pPr marL="503555" indent="-341630"/>
            <a:endParaRPr lang="nb-NO" dirty="0">
              <a:cs typeface="Arial"/>
            </a:endParaRPr>
          </a:p>
        </p:txBody>
      </p:sp>
      <p:sp>
        <p:nvSpPr>
          <p:cNvPr id="8" name="Plassholder for tekst 7">
            <a:extLst>
              <a:ext uri="{FF2B5EF4-FFF2-40B4-BE49-F238E27FC236}">
                <a16:creationId xmlns:a16="http://schemas.microsoft.com/office/drawing/2014/main" id="{27C93A4E-58B2-BB04-5D55-917C31664D66}"/>
              </a:ext>
            </a:extLst>
          </p:cNvPr>
          <p:cNvSpPr>
            <a:spLocks noGrp="1"/>
          </p:cNvSpPr>
          <p:nvPr>
            <p:ph type="body" sz="quarter" idx="18"/>
          </p:nvPr>
        </p:nvSpPr>
        <p:spPr/>
        <p:txBody>
          <a:bodyPr/>
          <a:lstStyle/>
          <a:p>
            <a:r>
              <a:rPr lang="nb-NO" dirty="0"/>
              <a:t>Arbeidet må organiseres på måter som:</a:t>
            </a:r>
          </a:p>
        </p:txBody>
      </p:sp>
      <p:sp>
        <p:nvSpPr>
          <p:cNvPr id="9" name="Plassholder for tekst 8">
            <a:extLst>
              <a:ext uri="{FF2B5EF4-FFF2-40B4-BE49-F238E27FC236}">
                <a16:creationId xmlns:a16="http://schemas.microsoft.com/office/drawing/2014/main" id="{970FD883-C80D-A265-0A72-B0E461F6CE97}"/>
              </a:ext>
            </a:extLst>
          </p:cNvPr>
          <p:cNvSpPr>
            <a:spLocks noGrp="1"/>
          </p:cNvSpPr>
          <p:nvPr>
            <p:ph type="body" sz="quarter" idx="21"/>
          </p:nvPr>
        </p:nvSpPr>
        <p:spPr>
          <a:xfrm>
            <a:off x="760727" y="1844811"/>
            <a:ext cx="11048686" cy="900113"/>
          </a:xfrm>
        </p:spPr>
        <p:txBody>
          <a:bodyPr/>
          <a:lstStyle/>
          <a:p>
            <a:r>
              <a:rPr lang="nb-NO" dirty="0">
                <a:solidFill>
                  <a:srgbClr val="5E5E5E"/>
                </a:solidFill>
              </a:rPr>
              <a:t>Organisering og struktur</a:t>
            </a:r>
          </a:p>
        </p:txBody>
      </p:sp>
      <p:pic>
        <p:nvPicPr>
          <p:cNvPr id="18" name="Plassholder for bilde 17">
            <a:extLst>
              <a:ext uri="{FF2B5EF4-FFF2-40B4-BE49-F238E27FC236}">
                <a16:creationId xmlns:a16="http://schemas.microsoft.com/office/drawing/2014/main" id="{1C609B0D-E67E-0681-D56A-0E4CFE357392}"/>
              </a:ext>
            </a:extLst>
          </p:cNvPr>
          <p:cNvPicPr>
            <a:picLocks noGrp="1" noChangeAspect="1"/>
          </p:cNvPicPr>
          <p:nvPr>
            <p:ph type="pic" sz="quarter" idx="17"/>
          </p:nvPr>
        </p:nvPicPr>
        <p:blipFill>
          <a:blip r:embed="rId3"/>
          <a:srcRect l="21300" r="21300"/>
          <a:stretch>
            <a:fillRect/>
          </a:stretch>
        </p:blipFill>
        <p:spPr>
          <a:xfrm>
            <a:off x="12703629" y="26126"/>
            <a:ext cx="11809412" cy="13716000"/>
          </a:xfrm>
          <a:prstGeom prst="rect">
            <a:avLst/>
          </a:prstGeom>
        </p:spPr>
      </p:pic>
      <p:sp>
        <p:nvSpPr>
          <p:cNvPr id="19" name="Rektangel 18">
            <a:extLst>
              <a:ext uri="{FF2B5EF4-FFF2-40B4-BE49-F238E27FC236}">
                <a16:creationId xmlns:a16="http://schemas.microsoft.com/office/drawing/2014/main" id="{C8A91B9B-89F6-C657-D16F-A446C7A89AF3}"/>
              </a:ext>
            </a:extLst>
          </p:cNvPr>
          <p:cNvSpPr/>
          <p:nvPr/>
        </p:nvSpPr>
        <p:spPr>
          <a:xfrm>
            <a:off x="16217354" y="2023514"/>
            <a:ext cx="8066498" cy="1956537"/>
          </a:xfrm>
          <a:prstGeom prst="rect">
            <a:avLst/>
          </a:prstGeom>
          <a:solidFill>
            <a:srgbClr val="E6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dirty="0">
                <a:solidFill>
                  <a:schemeClr val="tx1"/>
                </a:solidFill>
              </a:rPr>
              <a:t>«Samfunnsoppdraget skal være et utviklingsorientert arbeid som bygger på tidligere kunnskap, med mål om at det kan skape noe nytt på et komplekst område.»</a:t>
            </a:r>
          </a:p>
        </p:txBody>
      </p:sp>
    </p:spTree>
    <p:extLst>
      <p:ext uri="{BB962C8B-B14F-4D97-AF65-F5344CB8AC3E}">
        <p14:creationId xmlns:p14="http://schemas.microsoft.com/office/powerpoint/2010/main" val="2485011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426C4D7-ED1D-13B8-8349-31F9F7170A8B}"/>
              </a:ext>
            </a:extLst>
          </p:cNvPr>
          <p:cNvSpPr>
            <a:spLocks noGrp="1"/>
          </p:cNvSpPr>
          <p:nvPr>
            <p:ph type="body" sz="quarter" idx="16"/>
          </p:nvPr>
        </p:nvSpPr>
        <p:spPr>
          <a:xfrm>
            <a:off x="756093" y="4264411"/>
            <a:ext cx="10081260" cy="7635313"/>
          </a:xfrm>
        </p:spPr>
        <p:txBody>
          <a:bodyPr vert="horz" lIns="0" tIns="0" rIns="0" bIns="0" rtlCol="0">
            <a:normAutofit/>
          </a:bodyPr>
          <a:lstStyle/>
          <a:p>
            <a:r>
              <a:rPr lang="nb-NO" b="1" dirty="0"/>
              <a:t>et partnerskap </a:t>
            </a:r>
            <a:r>
              <a:rPr lang="nb-NO" dirty="0"/>
              <a:t>bestående av aktører fra offentlig (statlig og kommunal), frivillig og privat sektor, samt partene i arbeidslivet. Partnerskapet skal forplikte, mobilisere og legitimere, og fremme helhetlig og koordinerte tilbud til barn og unge.</a:t>
            </a:r>
          </a:p>
          <a:p>
            <a:r>
              <a:rPr lang="nb-NO" b="1" dirty="0"/>
              <a:t>en innsatsgruppe </a:t>
            </a:r>
            <a:r>
              <a:rPr lang="nb-NO" dirty="0"/>
              <a:t>for å sikre oppfølgingen og være pådriver for å nå målene. Gruppa s</a:t>
            </a:r>
            <a:r>
              <a:rPr lang="nb-NO" dirty="0">
                <a:effectLst/>
              </a:rPr>
              <a:t>kal fremme utfordringsdrevet innovasjon og transformasjon slik at sammensatte utfordringer løses på kunnskapsbaserte og innovative måter.</a:t>
            </a:r>
            <a:endParaRPr lang="nb-NO" dirty="0"/>
          </a:p>
          <a:p>
            <a:r>
              <a:rPr lang="nb-NO" b="1" dirty="0"/>
              <a:t>medvirkningsgruppe eller råd med barn og unge </a:t>
            </a:r>
            <a:r>
              <a:rPr lang="nb-NO" dirty="0"/>
              <a:t>for å sikre at barn og unge involveres både strategisk og i utviklingen av samfunnsoppdragets portefølje. </a:t>
            </a:r>
          </a:p>
          <a:p>
            <a:r>
              <a:rPr lang="nb-NO" b="1" dirty="0"/>
              <a:t>ressurs og faggrupper </a:t>
            </a:r>
            <a:r>
              <a:rPr lang="nb-NO" dirty="0"/>
              <a:t>oppnevnes ved behov for å bidra til å styrke kompetansebehovet på sentrale områder i arbeidet. </a:t>
            </a:r>
          </a:p>
          <a:p>
            <a:endParaRPr lang="nb-NO" dirty="0"/>
          </a:p>
        </p:txBody>
      </p:sp>
      <p:sp>
        <p:nvSpPr>
          <p:cNvPr id="6" name="TekstSylinder 5">
            <a:extLst>
              <a:ext uri="{FF2B5EF4-FFF2-40B4-BE49-F238E27FC236}">
                <a16:creationId xmlns:a16="http://schemas.microsoft.com/office/drawing/2014/main" id="{EB7D4BAC-B2B9-B9F2-E77C-34E563CC027A}"/>
              </a:ext>
            </a:extLst>
          </p:cNvPr>
          <p:cNvSpPr txBox="1"/>
          <p:nvPr/>
        </p:nvSpPr>
        <p:spPr>
          <a:xfrm>
            <a:off x="13320420" y="12604672"/>
            <a:ext cx="8229064" cy="540068"/>
          </a:xfrm>
          <a:prstGeom prst="rect">
            <a:avLst/>
          </a:prstGeom>
        </p:spPr>
        <p:txBody>
          <a:bodyPr vert="horz" lIns="0" tIns="0" rIns="0" bIns="0" rtlCol="0" anchor="ctr">
            <a:normAutofit/>
          </a:bodyPr>
          <a:lstStyle/>
          <a:p>
            <a:pPr defTabSz="1828619">
              <a:spcBef>
                <a:spcPct val="0"/>
              </a:spcBef>
              <a:spcAft>
                <a:spcPts val="600"/>
              </a:spcAft>
            </a:pPr>
            <a:r>
              <a:rPr lang="nb-NO" sz="1700" b="0" i="0" u="none" kern="1200" cap="none" spc="0" baseline="0" dirty="0">
                <a:solidFill>
                  <a:srgbClr val="000000"/>
                </a:solidFill>
                <a:latin typeface="IBM Plex Mono" panose="020B0509050203000203" pitchFamily="49" charset="0"/>
                <a:ea typeface="+mn-ea"/>
                <a:cs typeface="+mn-cs"/>
              </a:rPr>
              <a:t>Figuren er utviklet av DOGA i samarbeid med operativ gruppe</a:t>
            </a:r>
          </a:p>
        </p:txBody>
      </p:sp>
      <p:pic>
        <p:nvPicPr>
          <p:cNvPr id="10" name="Bilde 9">
            <a:extLst>
              <a:ext uri="{FF2B5EF4-FFF2-40B4-BE49-F238E27FC236}">
                <a16:creationId xmlns:a16="http://schemas.microsoft.com/office/drawing/2014/main" id="{4EFE3A56-24A8-77FC-93DA-688F736FAEAF}"/>
              </a:ext>
            </a:extLst>
          </p:cNvPr>
          <p:cNvPicPr>
            <a:picLocks noChangeAspect="1"/>
          </p:cNvPicPr>
          <p:nvPr/>
        </p:nvPicPr>
        <p:blipFill>
          <a:blip r:embed="rId3"/>
          <a:stretch>
            <a:fillRect/>
          </a:stretch>
        </p:blipFill>
        <p:spPr>
          <a:xfrm>
            <a:off x="12917944" y="2051581"/>
            <a:ext cx="10366464" cy="9848144"/>
          </a:xfrm>
          <a:prstGeom prst="rect">
            <a:avLst/>
          </a:prstGeom>
          <a:noFill/>
        </p:spPr>
      </p:pic>
      <p:sp>
        <p:nvSpPr>
          <p:cNvPr id="3" name="Tittel 2">
            <a:extLst>
              <a:ext uri="{FF2B5EF4-FFF2-40B4-BE49-F238E27FC236}">
                <a16:creationId xmlns:a16="http://schemas.microsoft.com/office/drawing/2014/main" id="{0609F847-753B-6AC9-9385-2AB0C329B7A0}"/>
              </a:ext>
            </a:extLst>
          </p:cNvPr>
          <p:cNvSpPr>
            <a:spLocks noGrp="1"/>
          </p:cNvSpPr>
          <p:nvPr>
            <p:ph type="ctrTitle"/>
          </p:nvPr>
        </p:nvSpPr>
        <p:spPr>
          <a:xfrm>
            <a:off x="756092" y="2051583"/>
            <a:ext cx="10081260" cy="1440180"/>
          </a:xfrm>
        </p:spPr>
        <p:txBody>
          <a:bodyPr vert="horz" lIns="0" tIns="0" rIns="0" bIns="0" rtlCol="0" anchor="t">
            <a:normAutofit/>
          </a:bodyPr>
          <a:lstStyle/>
          <a:p>
            <a:r>
              <a:rPr lang="nb-NO" sz="4700" kern="1200" spc="0" baseline="0" dirty="0">
                <a:latin typeface="+mj-lt"/>
                <a:ea typeface="+mj-ea"/>
                <a:cs typeface="+mj-cs"/>
              </a:rPr>
              <a:t>Operativ gruppe foreslår å etablere:</a:t>
            </a:r>
            <a:br>
              <a:rPr lang="nb-NO" sz="4700" kern="1200" spc="0" baseline="0" dirty="0">
                <a:latin typeface="+mj-lt"/>
                <a:ea typeface="+mj-ea"/>
                <a:cs typeface="+mj-cs"/>
              </a:rPr>
            </a:br>
            <a:endParaRPr lang="nb-NO" sz="4700" kern="1200" spc="0" baseline="0" dirty="0">
              <a:latin typeface="+mj-lt"/>
              <a:ea typeface="+mj-ea"/>
              <a:cs typeface="+mj-cs"/>
            </a:endParaRPr>
          </a:p>
        </p:txBody>
      </p:sp>
      <p:sp>
        <p:nvSpPr>
          <p:cNvPr id="4" name="Plassholder for dato 3">
            <a:extLst>
              <a:ext uri="{FF2B5EF4-FFF2-40B4-BE49-F238E27FC236}">
                <a16:creationId xmlns:a16="http://schemas.microsoft.com/office/drawing/2014/main" id="{197EA9A3-922E-A739-F4EA-08C1490BE7EE}"/>
              </a:ext>
            </a:extLst>
          </p:cNvPr>
          <p:cNvSpPr>
            <a:spLocks noGrp="1"/>
          </p:cNvSpPr>
          <p:nvPr>
            <p:ph type="dt" sz="half" idx="46"/>
          </p:nvPr>
        </p:nvSpPr>
        <p:spPr>
          <a:xfrm>
            <a:off x="21962745" y="685891"/>
            <a:ext cx="1660944" cy="540068"/>
          </a:xfrm>
        </p:spPr>
        <p:txBody>
          <a:bodyPr lIns="0" tIns="0" rIns="0" bIns="0" anchor="t">
            <a:normAutofit/>
          </a:bodyPr>
          <a:lstStyle/>
          <a:p>
            <a:pPr>
              <a:spcAft>
                <a:spcPts val="600"/>
              </a:spcAft>
            </a:pPr>
            <a:fld id="{3AFA226A-2BC1-448E-94CA-EF049C17223B}" type="datetime1">
              <a:rPr lang="nb-NO" smtClean="0"/>
              <a:pPr>
                <a:spcAft>
                  <a:spcPts val="600"/>
                </a:spcAft>
              </a:pPr>
              <a:t>16.05.2024</a:t>
            </a:fld>
            <a:endParaRPr lang="nb-NO" dirty="0"/>
          </a:p>
        </p:txBody>
      </p:sp>
      <p:sp>
        <p:nvSpPr>
          <p:cNvPr id="5" name="Plassholder for lysbildenummer 4">
            <a:extLst>
              <a:ext uri="{FF2B5EF4-FFF2-40B4-BE49-F238E27FC236}">
                <a16:creationId xmlns:a16="http://schemas.microsoft.com/office/drawing/2014/main" id="{38F838F2-15D9-2028-6574-5EC0E8DF296D}"/>
              </a:ext>
            </a:extLst>
          </p:cNvPr>
          <p:cNvSpPr>
            <a:spLocks noGrp="1"/>
          </p:cNvSpPr>
          <p:nvPr>
            <p:ph type="sldNum" sz="quarter" idx="48"/>
          </p:nvPr>
        </p:nvSpPr>
        <p:spPr>
          <a:xfrm>
            <a:off x="22979921" y="12604672"/>
            <a:ext cx="643768" cy="540068"/>
          </a:xfrm>
        </p:spPr>
        <p:txBody>
          <a:bodyPr lIns="0" tIns="0" rIns="0" bIns="0" anchor="ctr">
            <a:normAutofit/>
          </a:bodyPr>
          <a:lstStyle/>
          <a:p>
            <a:pPr>
              <a:spcAft>
                <a:spcPts val="600"/>
              </a:spcAft>
            </a:pPr>
            <a:fld id="{36F4D1B9-59DF-4B5C-8440-F23B9F46A364}" type="slidenum">
              <a:rPr lang="nb-NO" smtClean="0"/>
              <a:pPr>
                <a:spcAft>
                  <a:spcPts val="600"/>
                </a:spcAft>
              </a:pPr>
              <a:t>12</a:t>
            </a:fld>
            <a:endParaRPr lang="nb-NO" dirty="0"/>
          </a:p>
        </p:txBody>
      </p:sp>
    </p:spTree>
    <p:extLst>
      <p:ext uri="{BB962C8B-B14F-4D97-AF65-F5344CB8AC3E}">
        <p14:creationId xmlns:p14="http://schemas.microsoft.com/office/powerpoint/2010/main" val="3099500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lysbildenummer 4">
            <a:extLst>
              <a:ext uri="{FF2B5EF4-FFF2-40B4-BE49-F238E27FC236}">
                <a16:creationId xmlns:a16="http://schemas.microsoft.com/office/drawing/2014/main" id="{A18AF480-F522-C489-CF66-6EAEE59058FB}"/>
              </a:ext>
            </a:extLst>
          </p:cNvPr>
          <p:cNvSpPr>
            <a:spLocks noGrp="1"/>
          </p:cNvSpPr>
          <p:nvPr>
            <p:ph type="sldNum" sz="quarter" idx="12"/>
          </p:nvPr>
        </p:nvSpPr>
        <p:spPr/>
        <p:txBody>
          <a:bodyPr/>
          <a:lstStyle/>
          <a:p>
            <a:fld id="{36F4D1B9-59DF-4B5C-8440-F23B9F46A364}" type="slidenum">
              <a:rPr lang="nb-NO" smtClean="0"/>
              <a:pPr/>
              <a:t>13</a:t>
            </a:fld>
            <a:endParaRPr lang="nb-NO" dirty="0"/>
          </a:p>
        </p:txBody>
      </p:sp>
      <p:sp>
        <p:nvSpPr>
          <p:cNvPr id="8" name="Plassholder for tekst 7">
            <a:extLst>
              <a:ext uri="{FF2B5EF4-FFF2-40B4-BE49-F238E27FC236}">
                <a16:creationId xmlns:a16="http://schemas.microsoft.com/office/drawing/2014/main" id="{5119F82A-4792-67AD-CD5F-63FEAF227C05}"/>
              </a:ext>
            </a:extLst>
          </p:cNvPr>
          <p:cNvSpPr>
            <a:spLocks noGrp="1"/>
          </p:cNvSpPr>
          <p:nvPr>
            <p:ph type="body" sz="quarter" idx="21"/>
          </p:nvPr>
        </p:nvSpPr>
        <p:spPr>
          <a:xfrm>
            <a:off x="760727" y="1698173"/>
            <a:ext cx="10514914" cy="2096272"/>
          </a:xfrm>
        </p:spPr>
        <p:txBody>
          <a:bodyPr/>
          <a:lstStyle/>
          <a:p>
            <a:r>
              <a:rPr lang="nb-NO" sz="6000" dirty="0">
                <a:solidFill>
                  <a:srgbClr val="5E5E5E"/>
                </a:solidFill>
              </a:rPr>
              <a:t>Viktige forutsetninger for gjennomføringen</a:t>
            </a:r>
          </a:p>
        </p:txBody>
      </p:sp>
      <p:pic>
        <p:nvPicPr>
          <p:cNvPr id="10" name="Plassholder for bilde 9" descr="Startblokker på løpende spor">
            <a:extLst>
              <a:ext uri="{FF2B5EF4-FFF2-40B4-BE49-F238E27FC236}">
                <a16:creationId xmlns:a16="http://schemas.microsoft.com/office/drawing/2014/main" id="{C55D3494-A188-124D-CBB1-BA905428DDDE}"/>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21323" r="21323"/>
          <a:stretch>
            <a:fillRect/>
          </a:stretch>
        </p:blipFill>
        <p:spPr/>
      </p:pic>
      <p:sp>
        <p:nvSpPr>
          <p:cNvPr id="2" name="Plassholder for tekst 1">
            <a:extLst>
              <a:ext uri="{FF2B5EF4-FFF2-40B4-BE49-F238E27FC236}">
                <a16:creationId xmlns:a16="http://schemas.microsoft.com/office/drawing/2014/main" id="{6F170208-40CD-B946-DBD6-8606650F6FAA}"/>
              </a:ext>
            </a:extLst>
          </p:cNvPr>
          <p:cNvSpPr>
            <a:spLocks noGrp="1"/>
          </p:cNvSpPr>
          <p:nvPr>
            <p:ph type="body" sz="quarter" idx="15"/>
          </p:nvPr>
        </p:nvSpPr>
        <p:spPr>
          <a:xfrm>
            <a:off x="760726" y="4267297"/>
            <a:ext cx="9820187" cy="4320540"/>
          </a:xfrm>
        </p:spPr>
        <p:txBody>
          <a:bodyPr/>
          <a:lstStyle/>
          <a:p>
            <a:r>
              <a:rPr lang="nb-NO" b="1" dirty="0"/>
              <a:t>Bred forankring </a:t>
            </a:r>
            <a:r>
              <a:rPr lang="nb-NO" dirty="0"/>
              <a:t>av samfunnsoppdraget i samfunnet ved å legge til rette for mobilisering og samarbeid med et mangfold av aktører og sektorer.</a:t>
            </a:r>
          </a:p>
          <a:p>
            <a:r>
              <a:rPr lang="nb-NO" b="1" dirty="0"/>
              <a:t>Utvikle gode indikatorer </a:t>
            </a:r>
            <a:r>
              <a:rPr lang="nb-NO" dirty="0"/>
              <a:t>til de ulike målene på individ-, system- og organisasjonsnivå. Utvikling av evalueringsverktøy .</a:t>
            </a:r>
          </a:p>
          <a:p>
            <a:r>
              <a:rPr lang="nb-NO" b="1" dirty="0"/>
              <a:t>Finansieringssystemene</a:t>
            </a:r>
            <a:r>
              <a:rPr lang="nb-NO" dirty="0"/>
              <a:t> må kunne frigjøre, kanalisere og prioritere de ressursene som trengs for å nå målene. </a:t>
            </a:r>
          </a:p>
          <a:p>
            <a:r>
              <a:rPr lang="nb-NO" b="1" dirty="0"/>
              <a:t>Bred portefølje av virkemidler </a:t>
            </a:r>
            <a:r>
              <a:rPr lang="nb-NO" dirty="0"/>
              <a:t>som gir muligheter for eksperimentering og pilotering. Forskning og innovasjon er viktig for å oppnå og håndtere endringene og for å prioritere ny innsats for å nå målene i samfunnsoppdraget. </a:t>
            </a:r>
          </a:p>
          <a:p>
            <a:r>
              <a:rPr lang="nb-NO" b="1" dirty="0"/>
              <a:t>Kontinuerlig </a:t>
            </a:r>
            <a:r>
              <a:rPr lang="nb-NO" b="1" dirty="0" err="1"/>
              <a:t>monitorering</a:t>
            </a:r>
            <a:r>
              <a:rPr lang="nb-NO" b="1" dirty="0"/>
              <a:t> og evaluering </a:t>
            </a:r>
            <a:r>
              <a:rPr lang="nb-NO" dirty="0"/>
              <a:t>for å lære av erfaringer, og for å ta raske avgjørelser og justere kursen underveis. </a:t>
            </a:r>
          </a:p>
        </p:txBody>
      </p:sp>
    </p:spTree>
    <p:extLst>
      <p:ext uri="{BB962C8B-B14F-4D97-AF65-F5344CB8AC3E}">
        <p14:creationId xmlns:p14="http://schemas.microsoft.com/office/powerpoint/2010/main" val="1208835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259B901-CEBA-BF9E-D4C1-6E1BCA828CD8}"/>
              </a:ext>
            </a:extLst>
          </p:cNvPr>
          <p:cNvSpPr>
            <a:spLocks noGrp="1"/>
          </p:cNvSpPr>
          <p:nvPr>
            <p:ph type="ctrTitle"/>
          </p:nvPr>
        </p:nvSpPr>
        <p:spPr>
          <a:xfrm>
            <a:off x="1072662" y="1225959"/>
            <a:ext cx="21365307" cy="1440180"/>
          </a:xfrm>
        </p:spPr>
        <p:txBody>
          <a:bodyPr/>
          <a:lstStyle/>
          <a:p>
            <a:r>
              <a:rPr lang="nb-NO" dirty="0"/>
              <a:t>Organisering koples på departementenes kjernegruppe for utsatte barn og unge (KUBU)</a:t>
            </a:r>
            <a:br>
              <a:rPr lang="nb-NO" dirty="0"/>
            </a:br>
            <a:endParaRPr lang="nb-NO" dirty="0"/>
          </a:p>
        </p:txBody>
      </p:sp>
      <p:sp>
        <p:nvSpPr>
          <p:cNvPr id="4" name="Plassholder for dato 3">
            <a:extLst>
              <a:ext uri="{FF2B5EF4-FFF2-40B4-BE49-F238E27FC236}">
                <a16:creationId xmlns:a16="http://schemas.microsoft.com/office/drawing/2014/main" id="{0437C647-F916-9F15-B849-D8E7807A622C}"/>
              </a:ext>
            </a:extLst>
          </p:cNvPr>
          <p:cNvSpPr>
            <a:spLocks noGrp="1"/>
          </p:cNvSpPr>
          <p:nvPr>
            <p:ph type="dt" sz="half" idx="23"/>
          </p:nvPr>
        </p:nvSpPr>
        <p:spPr/>
        <p:txBody>
          <a:bodyPr/>
          <a:lstStyle/>
          <a:p>
            <a:fld id="{3AFA226A-2BC1-448E-94CA-EF049C17223B}" type="datetime1">
              <a:rPr lang="nb-NO" smtClean="0"/>
              <a:t>16.05.2024</a:t>
            </a:fld>
            <a:endParaRPr lang="nb-NO" dirty="0"/>
          </a:p>
        </p:txBody>
      </p:sp>
      <p:sp>
        <p:nvSpPr>
          <p:cNvPr id="5" name="Plassholder for lysbildenummer 4">
            <a:extLst>
              <a:ext uri="{FF2B5EF4-FFF2-40B4-BE49-F238E27FC236}">
                <a16:creationId xmlns:a16="http://schemas.microsoft.com/office/drawing/2014/main" id="{685BCBEE-DF34-9ECE-EE6C-71C74AB7594B}"/>
              </a:ext>
            </a:extLst>
          </p:cNvPr>
          <p:cNvSpPr>
            <a:spLocks noGrp="1"/>
          </p:cNvSpPr>
          <p:nvPr>
            <p:ph type="sldNum" sz="quarter" idx="25"/>
          </p:nvPr>
        </p:nvSpPr>
        <p:spPr/>
        <p:txBody>
          <a:bodyPr/>
          <a:lstStyle/>
          <a:p>
            <a:fld id="{36F4D1B9-59DF-4B5C-8440-F23B9F46A364}" type="slidenum">
              <a:rPr lang="nb-NO" smtClean="0"/>
              <a:pPr/>
              <a:t>14</a:t>
            </a:fld>
            <a:endParaRPr lang="nb-NO" dirty="0"/>
          </a:p>
        </p:txBody>
      </p:sp>
      <p:pic>
        <p:nvPicPr>
          <p:cNvPr id="2" name="Bilde 1">
            <a:extLst>
              <a:ext uri="{FF2B5EF4-FFF2-40B4-BE49-F238E27FC236}">
                <a16:creationId xmlns:a16="http://schemas.microsoft.com/office/drawing/2014/main" id="{98558B77-AF79-F7CA-5EA6-D3ED86BF8DF5}"/>
              </a:ext>
            </a:extLst>
          </p:cNvPr>
          <p:cNvPicPr>
            <a:picLocks noChangeAspect="1"/>
          </p:cNvPicPr>
          <p:nvPr/>
        </p:nvPicPr>
        <p:blipFill rotWithShape="1">
          <a:blip r:embed="rId3">
            <a:extLst>
              <a:ext uri="{28A0092B-C50C-407E-A947-70E740481C1C}">
                <a14:useLocalDpi xmlns:a14="http://schemas.microsoft.com/office/drawing/2010/main" val="0"/>
              </a:ext>
            </a:extLst>
          </a:blip>
          <a:srcRect t="994" r="-1031" b="1"/>
          <a:stretch/>
        </p:blipFill>
        <p:spPr bwMode="auto">
          <a:xfrm>
            <a:off x="6087291" y="3141658"/>
            <a:ext cx="15492549" cy="9432567"/>
          </a:xfrm>
          <a:prstGeom prst="rect">
            <a:avLst/>
          </a:prstGeom>
          <a:noFill/>
          <a:ln>
            <a:noFill/>
          </a:ln>
          <a:extLst>
            <a:ext uri="{53640926-AAD7-44D8-BBD7-CCE9431645EC}">
              <a14:shadowObscured xmlns:a14="http://schemas.microsoft.com/office/drawing/2010/main"/>
            </a:ext>
          </a:extLst>
        </p:spPr>
      </p:pic>
      <p:sp>
        <p:nvSpPr>
          <p:cNvPr id="6" name="TekstSylinder 5">
            <a:extLst>
              <a:ext uri="{FF2B5EF4-FFF2-40B4-BE49-F238E27FC236}">
                <a16:creationId xmlns:a16="http://schemas.microsoft.com/office/drawing/2014/main" id="{06F6ECB5-6E0F-8187-6414-393F90E251BC}"/>
              </a:ext>
            </a:extLst>
          </p:cNvPr>
          <p:cNvSpPr txBox="1"/>
          <p:nvPr/>
        </p:nvSpPr>
        <p:spPr>
          <a:xfrm>
            <a:off x="6942908" y="13131627"/>
            <a:ext cx="9261565" cy="271485"/>
          </a:xfrm>
          <a:prstGeom prst="rect">
            <a:avLst/>
          </a:prstGeom>
          <a:noFill/>
        </p:spPr>
        <p:txBody>
          <a:bodyPr wrap="square" lIns="0" tIns="0" rIns="0" bIns="0" rtlCol="0">
            <a:spAutoFit/>
          </a:bodyPr>
          <a:lstStyle/>
          <a:p>
            <a:pPr algn="l">
              <a:lnSpc>
                <a:spcPct val="98000"/>
              </a:lnSpc>
            </a:pPr>
            <a:r>
              <a:rPr lang="nb-NO" sz="1800" dirty="0">
                <a:latin typeface="IBM Plex Mono" panose="020B0509050203000203" pitchFamily="49" charset="0"/>
              </a:rPr>
              <a:t>Figuren er utviklet av DOGA i samarbeid med operativ gruppe</a:t>
            </a:r>
          </a:p>
        </p:txBody>
      </p:sp>
    </p:spTree>
    <p:extLst>
      <p:ext uri="{BB962C8B-B14F-4D97-AF65-F5344CB8AC3E}">
        <p14:creationId xmlns:p14="http://schemas.microsoft.com/office/powerpoint/2010/main" val="1041737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6FF"/>
        </a:solidFill>
        <a:effectLst/>
      </p:bgPr>
    </p:bg>
    <p:spTree>
      <p:nvGrpSpPr>
        <p:cNvPr id="1" name=""/>
        <p:cNvGrpSpPr/>
        <p:nvPr/>
      </p:nvGrpSpPr>
      <p:grpSpPr>
        <a:xfrm>
          <a:off x="0" y="0"/>
          <a:ext cx="0" cy="0"/>
          <a:chOff x="0" y="0"/>
          <a:chExt cx="0" cy="0"/>
        </a:xfrm>
      </p:grpSpPr>
      <p:sp>
        <p:nvSpPr>
          <p:cNvPr id="14" name="Tittel 13">
            <a:extLst>
              <a:ext uri="{FF2B5EF4-FFF2-40B4-BE49-F238E27FC236}">
                <a16:creationId xmlns:a16="http://schemas.microsoft.com/office/drawing/2014/main" id="{0E245BFF-DFB1-A198-9DB3-F2F3F50E54AA}"/>
              </a:ext>
            </a:extLst>
          </p:cNvPr>
          <p:cNvSpPr>
            <a:spLocks noGrp="1"/>
          </p:cNvSpPr>
          <p:nvPr>
            <p:ph type="ctrTitle"/>
          </p:nvPr>
        </p:nvSpPr>
        <p:spPr>
          <a:xfrm>
            <a:off x="1278606" y="4827440"/>
            <a:ext cx="13681711" cy="1440180"/>
          </a:xfrm>
        </p:spPr>
        <p:txBody>
          <a:bodyPr/>
          <a:lstStyle/>
          <a:p>
            <a:r>
              <a:rPr lang="nb-NO" sz="8000" dirty="0"/>
              <a:t>Veien videre </a:t>
            </a:r>
          </a:p>
        </p:txBody>
      </p:sp>
      <p:sp>
        <p:nvSpPr>
          <p:cNvPr id="2" name="Plassholder for dato 1">
            <a:extLst>
              <a:ext uri="{FF2B5EF4-FFF2-40B4-BE49-F238E27FC236}">
                <a16:creationId xmlns:a16="http://schemas.microsoft.com/office/drawing/2014/main" id="{78FC15E9-9A59-40AC-EAA5-545E3A1FD429}"/>
              </a:ext>
            </a:extLst>
          </p:cNvPr>
          <p:cNvSpPr>
            <a:spLocks noGrp="1"/>
          </p:cNvSpPr>
          <p:nvPr>
            <p:ph type="dt" sz="half" idx="23"/>
          </p:nvPr>
        </p:nvSpPr>
        <p:spPr/>
        <p:txBody>
          <a:bodyPr/>
          <a:lstStyle/>
          <a:p>
            <a:fld id="{5E920BDC-CB1C-4644-B338-8F257E94AA86}" type="datetime1">
              <a:rPr lang="nb-NO" noProof="0" smtClean="0"/>
              <a:t>16.05.2024</a:t>
            </a:fld>
            <a:endParaRPr lang="nb-NO" noProof="0" dirty="0"/>
          </a:p>
        </p:txBody>
      </p:sp>
      <p:sp>
        <p:nvSpPr>
          <p:cNvPr id="3" name="Plassholder for lysbildenummer 2">
            <a:extLst>
              <a:ext uri="{FF2B5EF4-FFF2-40B4-BE49-F238E27FC236}">
                <a16:creationId xmlns:a16="http://schemas.microsoft.com/office/drawing/2014/main" id="{DDB74330-8CC5-62E2-5AF0-B338E1BB3EE1}"/>
              </a:ext>
            </a:extLst>
          </p:cNvPr>
          <p:cNvSpPr>
            <a:spLocks noGrp="1"/>
          </p:cNvSpPr>
          <p:nvPr>
            <p:ph type="sldNum" sz="quarter" idx="25"/>
          </p:nvPr>
        </p:nvSpPr>
        <p:spPr/>
        <p:txBody>
          <a:bodyPr/>
          <a:lstStyle/>
          <a:p>
            <a:fld id="{36F4D1B9-59DF-4B5C-8440-F23B9F46A364}" type="slidenum">
              <a:rPr lang="nb-NO" noProof="0" smtClean="0"/>
              <a:pPr/>
              <a:t>15</a:t>
            </a:fld>
            <a:endParaRPr lang="nb-NO" noProof="0" dirty="0"/>
          </a:p>
        </p:txBody>
      </p:sp>
      <p:pic>
        <p:nvPicPr>
          <p:cNvPr id="7" name="Bilde 6">
            <a:extLst>
              <a:ext uri="{FF2B5EF4-FFF2-40B4-BE49-F238E27FC236}">
                <a16:creationId xmlns:a16="http://schemas.microsoft.com/office/drawing/2014/main" id="{FB347910-D9BA-0312-6F2C-30A749C703D0}"/>
              </a:ext>
            </a:extLst>
          </p:cNvPr>
          <p:cNvPicPr>
            <a:picLocks noChangeAspect="1"/>
          </p:cNvPicPr>
          <p:nvPr/>
        </p:nvPicPr>
        <p:blipFill>
          <a:blip r:embed="rId3"/>
          <a:stretch>
            <a:fillRect/>
          </a:stretch>
        </p:blipFill>
        <p:spPr>
          <a:xfrm rot="500178">
            <a:off x="13112256" y="291294"/>
            <a:ext cx="9506522" cy="13378226"/>
          </a:xfrm>
          <a:prstGeom prst="rect">
            <a:avLst/>
          </a:prstGeom>
        </p:spPr>
      </p:pic>
    </p:spTree>
    <p:extLst>
      <p:ext uri="{BB962C8B-B14F-4D97-AF65-F5344CB8AC3E}">
        <p14:creationId xmlns:p14="http://schemas.microsoft.com/office/powerpoint/2010/main" val="3860468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lassholder for tekst 6">
            <a:extLst>
              <a:ext uri="{FF2B5EF4-FFF2-40B4-BE49-F238E27FC236}">
                <a16:creationId xmlns:a16="http://schemas.microsoft.com/office/drawing/2014/main" id="{B89FCA58-9CD6-F28A-2939-B0602DB3A393}"/>
              </a:ext>
            </a:extLst>
          </p:cNvPr>
          <p:cNvSpPr>
            <a:spLocks noGrp="1"/>
          </p:cNvSpPr>
          <p:nvPr>
            <p:ph type="body" sz="quarter" idx="22"/>
          </p:nvPr>
        </p:nvSpPr>
        <p:spPr>
          <a:xfrm>
            <a:off x="703842" y="2876128"/>
            <a:ext cx="13681711" cy="4920023"/>
          </a:xfrm>
        </p:spPr>
        <p:txBody>
          <a:bodyPr vert="horz" lIns="0" tIns="0" rIns="0" bIns="0" rtlCol="0" anchor="t">
            <a:noAutofit/>
          </a:bodyPr>
          <a:lstStyle>
            <a:defPPr>
              <a:defRPr lang="nb-NO"/>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a:lstStyle>
          <a:p>
            <a:pPr marL="1269365" lvl="1" indent="-571500">
              <a:lnSpc>
                <a:spcPct val="107000"/>
              </a:lnSpc>
              <a:spcBef>
                <a:spcPts val="1800"/>
              </a:spcBef>
              <a:spcAft>
                <a:spcPts val="600"/>
              </a:spcAft>
              <a:buFont typeface="Arial" panose="020B0604020202020204" pitchFamily="34" charset="0"/>
              <a:buChar char="•"/>
            </a:pPr>
            <a:r>
              <a:rPr lang="nb-NO" sz="2800" dirty="0"/>
              <a:t>Målet er å redusere andelen unge som står utenfor utdanning, arbeids- og samfunnsliv. </a:t>
            </a:r>
          </a:p>
          <a:p>
            <a:pPr marL="115570" indent="-457200">
              <a:buFont typeface="Arial" panose="020B0604020202020204" pitchFamily="34" charset="0"/>
              <a:buChar char="•"/>
            </a:pPr>
            <a:endParaRPr lang="nb-NO" sz="2800" dirty="0">
              <a:cs typeface="Arial"/>
            </a:endParaRPr>
          </a:p>
          <a:p>
            <a:pPr marL="1269365" lvl="1" indent="-571500">
              <a:buFont typeface="Arial" panose="020B0604020202020204" pitchFamily="34" charset="0"/>
              <a:buChar char="•"/>
            </a:pPr>
            <a:r>
              <a:rPr lang="nb-NO" sz="2800" dirty="0"/>
              <a:t>Skal bidra til en tverrsektoriell og målrettet satsing for en god oppvekst</a:t>
            </a:r>
          </a:p>
          <a:p>
            <a:pPr marL="1269365" lvl="1" indent="-571500">
              <a:buFont typeface="Arial" panose="020B0604020202020204" pitchFamily="34" charset="0"/>
              <a:buChar char="•"/>
            </a:pPr>
            <a:endParaRPr lang="nb-NO" sz="2800" dirty="0"/>
          </a:p>
          <a:p>
            <a:pPr marL="1269365" lvl="1" indent="-571500">
              <a:buFont typeface="Arial" panose="020B0604020202020204" pitchFamily="34" charset="0"/>
              <a:buChar char="•"/>
            </a:pPr>
            <a:r>
              <a:rPr lang="nb-NO" sz="2800" dirty="0">
                <a:cs typeface="Arial"/>
              </a:rPr>
              <a:t>Er et nytt forsknings- og </a:t>
            </a:r>
            <a:r>
              <a:rPr lang="nb-NO" sz="2800" dirty="0" err="1">
                <a:cs typeface="Arial"/>
              </a:rPr>
              <a:t>innovasjonspolitisk</a:t>
            </a:r>
            <a:r>
              <a:rPr lang="nb-NO" sz="2800" dirty="0">
                <a:cs typeface="Arial"/>
              </a:rPr>
              <a:t> virkemiddel i norsk kontekst</a:t>
            </a:r>
          </a:p>
        </p:txBody>
      </p:sp>
      <p:sp>
        <p:nvSpPr>
          <p:cNvPr id="6" name="Tittel 5">
            <a:extLst>
              <a:ext uri="{FF2B5EF4-FFF2-40B4-BE49-F238E27FC236}">
                <a16:creationId xmlns:a16="http://schemas.microsoft.com/office/drawing/2014/main" id="{48001BCE-EAA6-A853-995F-BA8D9AB13A33}"/>
              </a:ext>
            </a:extLst>
          </p:cNvPr>
          <p:cNvSpPr>
            <a:spLocks noGrp="1"/>
          </p:cNvSpPr>
          <p:nvPr>
            <p:ph type="ctrTitle"/>
          </p:nvPr>
        </p:nvSpPr>
        <p:spPr>
          <a:xfrm>
            <a:off x="1109535" y="1322312"/>
            <a:ext cx="15429729" cy="1440086"/>
          </a:xfrm>
        </p:spPr>
        <p:txBody>
          <a:bodyPr/>
          <a:lstStyle>
            <a:defPPr>
              <a:defRPr lang="nb-NO"/>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a:lstStyle>
          <a:p>
            <a:r>
              <a:rPr lang="nb-NO" b="1" dirty="0"/>
              <a:t>Målrettet samfunnsoppdrag for å inkludere flere barn og unge i utdanning, arbeid og samfunnsliv </a:t>
            </a:r>
            <a:br>
              <a:rPr lang="nb-NO" sz="5400" b="1" dirty="0">
                <a:solidFill>
                  <a:srgbClr val="000000"/>
                </a:solidFill>
                <a:ea typeface="Calibri" panose="020F0502020204030204" pitchFamily="34" charset="0"/>
                <a:cs typeface="Times New Roman" panose="02020603050405020304" pitchFamily="18" charset="0"/>
              </a:rPr>
            </a:br>
            <a:endParaRPr lang="nb-NO" dirty="0"/>
          </a:p>
        </p:txBody>
      </p:sp>
      <p:pic>
        <p:nvPicPr>
          <p:cNvPr id="8" name="Bilde 7">
            <a:extLst>
              <a:ext uri="{FF2B5EF4-FFF2-40B4-BE49-F238E27FC236}">
                <a16:creationId xmlns:a16="http://schemas.microsoft.com/office/drawing/2014/main" id="{BB5D97BC-F791-73EE-10A8-F78CF295BE9B}"/>
              </a:ext>
            </a:extLst>
          </p:cNvPr>
          <p:cNvPicPr>
            <a:picLocks noChangeAspect="1"/>
          </p:cNvPicPr>
          <p:nvPr/>
        </p:nvPicPr>
        <p:blipFill>
          <a:blip r:embed="rId3"/>
          <a:stretch>
            <a:fillRect/>
          </a:stretch>
        </p:blipFill>
        <p:spPr>
          <a:xfrm rot="621947">
            <a:off x="16176567" y="1329136"/>
            <a:ext cx="6508019" cy="9167865"/>
          </a:xfrm>
          <a:prstGeom prst="rect">
            <a:avLst/>
          </a:prstGeom>
        </p:spPr>
      </p:pic>
      <p:pic>
        <p:nvPicPr>
          <p:cNvPr id="5" name="Bilde 4">
            <a:extLst>
              <a:ext uri="{FF2B5EF4-FFF2-40B4-BE49-F238E27FC236}">
                <a16:creationId xmlns:a16="http://schemas.microsoft.com/office/drawing/2014/main" id="{966EF466-17C0-2D98-9D45-463FEC57B689}"/>
              </a:ext>
            </a:extLst>
          </p:cNvPr>
          <p:cNvPicPr>
            <a:picLocks noChangeAspect="1"/>
          </p:cNvPicPr>
          <p:nvPr/>
        </p:nvPicPr>
        <p:blipFill>
          <a:blip r:embed="rId4"/>
          <a:stretch>
            <a:fillRect/>
          </a:stretch>
        </p:blipFill>
        <p:spPr>
          <a:xfrm>
            <a:off x="13768423" y="7401255"/>
            <a:ext cx="8009487" cy="4547320"/>
          </a:xfrm>
          <a:prstGeom prst="rect">
            <a:avLst/>
          </a:prstGeom>
        </p:spPr>
      </p:pic>
      <p:sp>
        <p:nvSpPr>
          <p:cNvPr id="10" name="TekstSylinder 9">
            <a:extLst>
              <a:ext uri="{FF2B5EF4-FFF2-40B4-BE49-F238E27FC236}">
                <a16:creationId xmlns:a16="http://schemas.microsoft.com/office/drawing/2014/main" id="{31421F89-958C-7C7C-8838-915B1A29D13B}"/>
              </a:ext>
            </a:extLst>
          </p:cNvPr>
          <p:cNvSpPr txBox="1"/>
          <p:nvPr/>
        </p:nvSpPr>
        <p:spPr>
          <a:xfrm>
            <a:off x="145787" y="6754924"/>
            <a:ext cx="12194176" cy="646331"/>
          </a:xfrm>
          <a:prstGeom prst="rect">
            <a:avLst/>
          </a:prstGeom>
          <a:noFill/>
        </p:spPr>
        <p:txBody>
          <a:bodyPr wrap="square" lIns="91440" tIns="45720" rIns="91440" bIns="45720" anchor="t">
            <a:spAutoFit/>
          </a:bodyPr>
          <a:lstStyle/>
          <a:p>
            <a:pPr marL="1223645" lvl="1"/>
            <a:r>
              <a:rPr lang="nb-NO" b="1" dirty="0"/>
              <a:t>Designfase 2023/2024 med oppdrag om å</a:t>
            </a:r>
            <a:endParaRPr lang="nb-NO" b="1" dirty="0">
              <a:cs typeface="Arial"/>
            </a:endParaRPr>
          </a:p>
        </p:txBody>
      </p:sp>
      <p:sp>
        <p:nvSpPr>
          <p:cNvPr id="2" name="Plassholder for dato 1">
            <a:extLst>
              <a:ext uri="{FF2B5EF4-FFF2-40B4-BE49-F238E27FC236}">
                <a16:creationId xmlns:a16="http://schemas.microsoft.com/office/drawing/2014/main" id="{803B90F2-16FE-B2D7-A80E-8460861338BB}"/>
              </a:ext>
            </a:extLst>
          </p:cNvPr>
          <p:cNvSpPr>
            <a:spLocks noGrp="1"/>
          </p:cNvSpPr>
          <p:nvPr>
            <p:ph type="dt" sz="half" idx="23"/>
          </p:nvPr>
        </p:nvSpPr>
        <p:spPr/>
        <p:txBody>
          <a:bodyPr/>
          <a:lstStyle/>
          <a:p>
            <a:fld id="{E599B32D-5E2E-45A1-B280-AC6B65D3C947}" type="datetime1">
              <a:rPr lang="nb-NO" smtClean="0"/>
              <a:t>16.05.2024</a:t>
            </a:fld>
            <a:endParaRPr lang="nb-NO" dirty="0"/>
          </a:p>
        </p:txBody>
      </p:sp>
      <p:sp>
        <p:nvSpPr>
          <p:cNvPr id="4" name="Plassholder for lysbildenummer 3">
            <a:extLst>
              <a:ext uri="{FF2B5EF4-FFF2-40B4-BE49-F238E27FC236}">
                <a16:creationId xmlns:a16="http://schemas.microsoft.com/office/drawing/2014/main" id="{A316D27C-5184-B6E1-FA29-F0580FD494F6}"/>
              </a:ext>
            </a:extLst>
          </p:cNvPr>
          <p:cNvSpPr>
            <a:spLocks noGrp="1"/>
          </p:cNvSpPr>
          <p:nvPr>
            <p:ph type="sldNum" sz="quarter" idx="25"/>
          </p:nvPr>
        </p:nvSpPr>
        <p:spPr/>
        <p:txBody>
          <a:bodyPr/>
          <a:lstStyle/>
          <a:p>
            <a:fld id="{36F4D1B9-59DF-4B5C-8440-F23B9F46A364}" type="slidenum">
              <a:rPr lang="nb-NO" smtClean="0"/>
              <a:pPr/>
              <a:t>2</a:t>
            </a:fld>
            <a:endParaRPr lang="nb-NO" dirty="0"/>
          </a:p>
        </p:txBody>
      </p:sp>
      <p:sp>
        <p:nvSpPr>
          <p:cNvPr id="11" name="TekstSylinder 10">
            <a:extLst>
              <a:ext uri="{FF2B5EF4-FFF2-40B4-BE49-F238E27FC236}">
                <a16:creationId xmlns:a16="http://schemas.microsoft.com/office/drawing/2014/main" id="{FE20F80D-9079-99F5-EEB4-E35FAC012514}"/>
              </a:ext>
            </a:extLst>
          </p:cNvPr>
          <p:cNvSpPr txBox="1"/>
          <p:nvPr/>
        </p:nvSpPr>
        <p:spPr>
          <a:xfrm>
            <a:off x="1323817" y="7796151"/>
            <a:ext cx="11824631" cy="526297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nb-NO" sz="2800" dirty="0"/>
              <a:t>foreslå mål og delmål, og hvordan samfunnsoppdraget skal avgrenses og organiseres </a:t>
            </a:r>
          </a:p>
          <a:p>
            <a:pPr marL="457200" indent="-457200">
              <a:buFont typeface="Arial" panose="020B0604020202020204" pitchFamily="34" charset="0"/>
              <a:buChar char="•"/>
            </a:pPr>
            <a:endParaRPr lang="nb-NO" sz="2800" dirty="0"/>
          </a:p>
          <a:p>
            <a:r>
              <a:rPr lang="nb-NO" sz="2800" b="1" dirty="0"/>
              <a:t>Organiseringen av oppdraget:</a:t>
            </a:r>
            <a:endParaRPr lang="nb-NO" sz="2800" b="1" dirty="0">
              <a:cs typeface="Arial"/>
            </a:endParaRPr>
          </a:p>
          <a:p>
            <a:pPr marL="457200" indent="-457200">
              <a:buFont typeface="Arial"/>
              <a:buChar char="•"/>
            </a:pPr>
            <a:r>
              <a:rPr lang="nb-NO" sz="2800" dirty="0"/>
              <a:t>Operativ gruppe: Forskningsrådet (leder), </a:t>
            </a:r>
            <a:r>
              <a:rPr lang="nb-NO" sz="2800" dirty="0" err="1"/>
              <a:t>Bufdir</a:t>
            </a:r>
            <a:r>
              <a:rPr lang="nb-NO" sz="2800" dirty="0"/>
              <a:t>, </a:t>
            </a:r>
            <a:r>
              <a:rPr lang="nb-NO" sz="2800" dirty="0" err="1"/>
              <a:t>Udir</a:t>
            </a:r>
            <a:r>
              <a:rPr lang="nb-NO" sz="2800" dirty="0"/>
              <a:t>, HK-</a:t>
            </a:r>
            <a:r>
              <a:rPr lang="nb-NO" sz="2800" dirty="0" err="1"/>
              <a:t>dir</a:t>
            </a:r>
            <a:r>
              <a:rPr lang="nb-NO" sz="2800" dirty="0"/>
              <a:t>,  </a:t>
            </a:r>
            <a:r>
              <a:rPr lang="nb-NO" sz="2800" dirty="0" err="1"/>
              <a:t>Hdir</a:t>
            </a:r>
            <a:r>
              <a:rPr lang="nb-NO" sz="2800" dirty="0"/>
              <a:t>, </a:t>
            </a:r>
            <a:r>
              <a:rPr lang="nb-NO" sz="2800" dirty="0" err="1"/>
              <a:t>AVdir</a:t>
            </a:r>
            <a:r>
              <a:rPr lang="nb-NO" sz="2800" dirty="0"/>
              <a:t>, KS, </a:t>
            </a:r>
            <a:r>
              <a:rPr lang="nb-NO" sz="2800" dirty="0" err="1"/>
              <a:t>Doga</a:t>
            </a:r>
            <a:r>
              <a:rPr lang="nb-NO" sz="2800" dirty="0"/>
              <a:t> og Kulturtanken </a:t>
            </a:r>
            <a:endParaRPr lang="nb-NO" sz="2800" dirty="0">
              <a:cs typeface="Arial"/>
            </a:endParaRPr>
          </a:p>
          <a:p>
            <a:pPr marL="457200" indent="-457200">
              <a:buFont typeface="Arial" panose="020B0604020202020204" pitchFamily="34" charset="0"/>
              <a:buChar char="•"/>
            </a:pPr>
            <a:endParaRPr lang="nb-NO" sz="2800" dirty="0"/>
          </a:p>
          <a:p>
            <a:pPr marL="457200" indent="-457200">
              <a:buFont typeface="Arial" panose="020B0604020202020204" pitchFamily="34" charset="0"/>
              <a:buChar char="•"/>
            </a:pPr>
            <a:r>
              <a:rPr lang="nb-NO" sz="2800" dirty="0"/>
              <a:t>Sekretariatet i Forskningsrådet</a:t>
            </a:r>
            <a:endParaRPr lang="nb-NO" sz="2800" dirty="0">
              <a:cs typeface="Arial"/>
            </a:endParaRPr>
          </a:p>
          <a:p>
            <a:pPr marL="457200" indent="-457200">
              <a:buFont typeface="Arial" panose="020B0604020202020204" pitchFamily="34" charset="0"/>
              <a:buChar char="•"/>
            </a:pPr>
            <a:endParaRPr lang="nb-NO" sz="2800" dirty="0"/>
          </a:p>
          <a:p>
            <a:pPr marL="457200" indent="-457200">
              <a:buFont typeface="Arial" panose="020B0604020202020204" pitchFamily="34" charset="0"/>
              <a:buChar char="•"/>
            </a:pPr>
            <a:r>
              <a:rPr lang="nb-NO" sz="2800" dirty="0"/>
              <a:t>Styringsgruppe i departementet, felles for en ny stortingsmelding om sosial utjevning og mobilitet</a:t>
            </a:r>
          </a:p>
          <a:p>
            <a:endParaRPr lang="nb-NO" sz="2800" dirty="0"/>
          </a:p>
        </p:txBody>
      </p:sp>
    </p:spTree>
    <p:extLst>
      <p:ext uri="{BB962C8B-B14F-4D97-AF65-F5344CB8AC3E}">
        <p14:creationId xmlns:p14="http://schemas.microsoft.com/office/powerpoint/2010/main" val="1819782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E945D18-46D7-0A53-6B8C-DAAA8474FED8}"/>
              </a:ext>
            </a:extLst>
          </p:cNvPr>
          <p:cNvSpPr>
            <a:spLocks noGrp="1"/>
          </p:cNvSpPr>
          <p:nvPr>
            <p:ph type="dt" sz="half" idx="10"/>
          </p:nvPr>
        </p:nvSpPr>
        <p:spPr/>
        <p:txBody>
          <a:bodyPr/>
          <a:lstStyle/>
          <a:p>
            <a:fld id="{F2549973-3ADF-414E-BF39-A10D101A8998}" type="datetime1">
              <a:rPr lang="nb-NO" noProof="0" smtClean="0"/>
              <a:t>16.05.2024</a:t>
            </a:fld>
            <a:endParaRPr lang="nb-NO" noProof="0" dirty="0"/>
          </a:p>
        </p:txBody>
      </p:sp>
      <p:sp>
        <p:nvSpPr>
          <p:cNvPr id="3" name="Plassholder for lysbildenummer 2">
            <a:extLst>
              <a:ext uri="{FF2B5EF4-FFF2-40B4-BE49-F238E27FC236}">
                <a16:creationId xmlns:a16="http://schemas.microsoft.com/office/drawing/2014/main" id="{E72106A9-93B2-9F60-DD50-2C33C05B9540}"/>
              </a:ext>
            </a:extLst>
          </p:cNvPr>
          <p:cNvSpPr>
            <a:spLocks noGrp="1"/>
          </p:cNvSpPr>
          <p:nvPr>
            <p:ph type="sldNum" sz="quarter" idx="12"/>
          </p:nvPr>
        </p:nvSpPr>
        <p:spPr/>
        <p:txBody>
          <a:bodyPr/>
          <a:lstStyle/>
          <a:p>
            <a:fld id="{36F4D1B9-59DF-4B5C-8440-F23B9F46A364}" type="slidenum">
              <a:rPr lang="nb-NO" noProof="0" smtClean="0"/>
              <a:pPr/>
              <a:t>3</a:t>
            </a:fld>
            <a:endParaRPr lang="nb-NO" noProof="0" dirty="0"/>
          </a:p>
        </p:txBody>
      </p:sp>
      <p:sp>
        <p:nvSpPr>
          <p:cNvPr id="4" name="Tittel 3">
            <a:extLst>
              <a:ext uri="{FF2B5EF4-FFF2-40B4-BE49-F238E27FC236}">
                <a16:creationId xmlns:a16="http://schemas.microsoft.com/office/drawing/2014/main" id="{4C396FD9-9EBE-F214-EEA4-774B59CF7BED}"/>
              </a:ext>
            </a:extLst>
          </p:cNvPr>
          <p:cNvSpPr>
            <a:spLocks noGrp="1"/>
          </p:cNvSpPr>
          <p:nvPr>
            <p:ph type="ctrTitle"/>
          </p:nvPr>
        </p:nvSpPr>
        <p:spPr>
          <a:xfrm>
            <a:off x="756094" y="2137725"/>
            <a:ext cx="14603176" cy="2520315"/>
          </a:xfrm>
        </p:spPr>
        <p:txBody>
          <a:bodyPr/>
          <a:lstStyle/>
          <a:p>
            <a:r>
              <a:rPr lang="nb-NO" dirty="0"/>
              <a:t>Kunnskapsgrunnlag, mobilisering og innspill</a:t>
            </a:r>
          </a:p>
        </p:txBody>
      </p:sp>
    </p:spTree>
    <p:extLst>
      <p:ext uri="{BB962C8B-B14F-4D97-AF65-F5344CB8AC3E}">
        <p14:creationId xmlns:p14="http://schemas.microsoft.com/office/powerpoint/2010/main" val="1525202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8DEE2274-71EC-55F7-70A0-BB3005338605}"/>
              </a:ext>
            </a:extLst>
          </p:cNvPr>
          <p:cNvSpPr>
            <a:spLocks noGrp="1"/>
          </p:cNvSpPr>
          <p:nvPr>
            <p:ph type="body" sz="quarter" idx="22"/>
          </p:nvPr>
        </p:nvSpPr>
        <p:spPr>
          <a:xfrm>
            <a:off x="571455" y="2801736"/>
            <a:ext cx="13681711" cy="6743812"/>
          </a:xfrm>
        </p:spPr>
        <p:txBody>
          <a:bodyPr vert="horz" lIns="0" tIns="0" rIns="0" bIns="0" rtlCol="0" anchor="t">
            <a:normAutofit/>
          </a:bodyPr>
          <a:lstStyle>
            <a:defPPr>
              <a:defRPr lang="nb-NO"/>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a:lstStyle>
          <a:p>
            <a:pPr marL="502895" indent="-341613">
              <a:buFont typeface="Arial" panose="020B0604020202020204" pitchFamily="34" charset="0"/>
              <a:buChar char="•"/>
            </a:pPr>
            <a:r>
              <a:rPr lang="nb-NO" sz="3200" dirty="0">
                <a:cs typeface="Calibri"/>
              </a:rPr>
              <a:t>Årsakene til utenforskap er sammensatte: sosial bakgrunn/økonomi, dårlig helse, vanskelige familieforhold, frafall/lav mestring i skolen, stort behov for bistand fra flere tjenester og tilbud (bla. NORCE, </a:t>
            </a:r>
            <a:r>
              <a:rPr lang="nb-NO" sz="3200" dirty="0" err="1">
                <a:cs typeface="Calibri"/>
              </a:rPr>
              <a:t>OsloMet</a:t>
            </a:r>
            <a:r>
              <a:rPr lang="nb-NO" sz="3200" dirty="0">
                <a:cs typeface="Calibri"/>
              </a:rPr>
              <a:t>)</a:t>
            </a:r>
          </a:p>
          <a:p>
            <a:pPr marL="502895" indent="-341613">
              <a:buFont typeface="Arial" panose="020B0604020202020204" pitchFamily="34" charset="0"/>
              <a:buChar char="•"/>
            </a:pPr>
            <a:endParaRPr lang="nb-NO" sz="3200" dirty="0">
              <a:cs typeface="Calibri"/>
            </a:endParaRPr>
          </a:p>
          <a:p>
            <a:pPr marL="502895" indent="-341613">
              <a:buFont typeface="Arial" panose="020B0604020202020204" pitchFamily="34" charset="0"/>
              <a:buChar char="•"/>
            </a:pPr>
            <a:r>
              <a:rPr lang="nb-NO" sz="3200" dirty="0"/>
              <a:t>Mange initiativer på ulike forvaltningsnivåer og sektorer – mest på «reparasjon» mindre på forebygging</a:t>
            </a:r>
          </a:p>
          <a:p>
            <a:pPr marL="502895" indent="-341613">
              <a:buFont typeface="Arial" panose="020B0604020202020204" pitchFamily="34" charset="0"/>
              <a:buChar char="•"/>
            </a:pPr>
            <a:endParaRPr lang="nb-NO" sz="3200" dirty="0"/>
          </a:p>
          <a:p>
            <a:pPr marL="502895" indent="-341613">
              <a:buFont typeface="Arial" panose="020B0604020202020204" pitchFamily="34" charset="0"/>
              <a:buChar char="•"/>
            </a:pPr>
            <a:r>
              <a:rPr lang="nb-NO" sz="3200" b="1" dirty="0"/>
              <a:t>Samordning og samarbeid </a:t>
            </a:r>
            <a:r>
              <a:rPr lang="nb-NO" sz="3200" dirty="0"/>
              <a:t>på tvers av sektorer og forvaltningsnivåer identifiseres som en av hovedutfordringene</a:t>
            </a:r>
          </a:p>
          <a:p>
            <a:pPr marL="161282" indent="0">
              <a:buNone/>
            </a:pPr>
            <a:endParaRPr lang="nb-NO" sz="3200" dirty="0"/>
          </a:p>
        </p:txBody>
      </p:sp>
      <p:sp>
        <p:nvSpPr>
          <p:cNvPr id="3" name="Tittel 2">
            <a:extLst>
              <a:ext uri="{FF2B5EF4-FFF2-40B4-BE49-F238E27FC236}">
                <a16:creationId xmlns:a16="http://schemas.microsoft.com/office/drawing/2014/main" id="{F145EBB0-ECF4-10DB-E206-C016931E0831}"/>
              </a:ext>
            </a:extLst>
          </p:cNvPr>
          <p:cNvSpPr>
            <a:spLocks noGrp="1"/>
          </p:cNvSpPr>
          <p:nvPr>
            <p:ph type="ctrTitle"/>
          </p:nvPr>
        </p:nvSpPr>
        <p:spPr>
          <a:xfrm>
            <a:off x="756090" y="1628990"/>
            <a:ext cx="13681711" cy="1440180"/>
          </a:xfrm>
        </p:spPr>
        <p:txBody>
          <a:bodyPr/>
          <a:lstStyle>
            <a:defPPr>
              <a:defRPr lang="nb-NO"/>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a:lstStyle>
          <a:p>
            <a:r>
              <a:rPr lang="nb-NO" sz="4400" b="1" dirty="0"/>
              <a:t>Stor enighet om utfordringsbildet</a:t>
            </a:r>
          </a:p>
        </p:txBody>
      </p:sp>
      <p:sp>
        <p:nvSpPr>
          <p:cNvPr id="4" name="Plassholder for dato 3">
            <a:extLst>
              <a:ext uri="{FF2B5EF4-FFF2-40B4-BE49-F238E27FC236}">
                <a16:creationId xmlns:a16="http://schemas.microsoft.com/office/drawing/2014/main" id="{63EB8016-BC5C-0AEA-6995-15F38FDDA661}"/>
              </a:ext>
            </a:extLst>
          </p:cNvPr>
          <p:cNvSpPr>
            <a:spLocks noGrp="1"/>
          </p:cNvSpPr>
          <p:nvPr>
            <p:ph type="dt" sz="half" idx="23"/>
          </p:nvPr>
        </p:nvSpPr>
        <p:spPr/>
        <p:txBody>
          <a:bodyPr/>
          <a:lstStyle/>
          <a:p>
            <a:fld id="{9591161D-C064-449E-B3CF-654814E2B0B6}" type="datetime1">
              <a:rPr lang="nb-NO" smtClean="0"/>
              <a:t>16.05.2024</a:t>
            </a:fld>
            <a:endParaRPr lang="nb-NO" dirty="0"/>
          </a:p>
        </p:txBody>
      </p:sp>
      <p:sp>
        <p:nvSpPr>
          <p:cNvPr id="5" name="Plassholder for lysbildenummer 4">
            <a:extLst>
              <a:ext uri="{FF2B5EF4-FFF2-40B4-BE49-F238E27FC236}">
                <a16:creationId xmlns:a16="http://schemas.microsoft.com/office/drawing/2014/main" id="{293A3BDE-7BFF-D149-C631-A519B86EC79F}"/>
              </a:ext>
            </a:extLst>
          </p:cNvPr>
          <p:cNvSpPr>
            <a:spLocks noGrp="1"/>
          </p:cNvSpPr>
          <p:nvPr>
            <p:ph type="sldNum" sz="quarter" idx="25"/>
          </p:nvPr>
        </p:nvSpPr>
        <p:spPr/>
        <p:txBody>
          <a:bodyPr/>
          <a:lstStyle>
            <a:defPPr>
              <a:defRPr lang="nb-NO"/>
            </a:defPPr>
            <a:lvl1pPr marL="0" algn="l" defTabSz="1828617" rtl="0" eaLnBrk="1" latinLnBrk="0" hangingPunct="1">
              <a:defRPr sz="7200" kern="1200">
                <a:solidFill>
                  <a:schemeClr val="tx1"/>
                </a:solidFill>
                <a:latin typeface="+mn-lt"/>
                <a:ea typeface="+mn-ea"/>
                <a:cs typeface="+mn-cs"/>
              </a:defRPr>
            </a:lvl1pPr>
            <a:lvl2pPr marL="1828617" algn="l" defTabSz="1828617" rtl="0" eaLnBrk="1" latinLnBrk="0" hangingPunct="1">
              <a:defRPr sz="7200" kern="1200">
                <a:solidFill>
                  <a:schemeClr val="tx1"/>
                </a:solidFill>
                <a:latin typeface="+mn-lt"/>
                <a:ea typeface="+mn-ea"/>
                <a:cs typeface="+mn-cs"/>
              </a:defRPr>
            </a:lvl2pPr>
            <a:lvl3pPr marL="3657235" algn="l" defTabSz="1828617" rtl="0" eaLnBrk="1" latinLnBrk="0" hangingPunct="1">
              <a:defRPr sz="7200" kern="1200">
                <a:solidFill>
                  <a:schemeClr val="tx1"/>
                </a:solidFill>
                <a:latin typeface="+mn-lt"/>
                <a:ea typeface="+mn-ea"/>
                <a:cs typeface="+mn-cs"/>
              </a:defRPr>
            </a:lvl3pPr>
            <a:lvl4pPr marL="5485852" algn="l" defTabSz="1828617" rtl="0" eaLnBrk="1" latinLnBrk="0" hangingPunct="1">
              <a:defRPr sz="7200" kern="1200">
                <a:solidFill>
                  <a:schemeClr val="tx1"/>
                </a:solidFill>
                <a:latin typeface="+mn-lt"/>
                <a:ea typeface="+mn-ea"/>
                <a:cs typeface="+mn-cs"/>
              </a:defRPr>
            </a:lvl4pPr>
            <a:lvl5pPr marL="7314468" algn="l" defTabSz="1828617" rtl="0" eaLnBrk="1" latinLnBrk="0" hangingPunct="1">
              <a:defRPr sz="7200" kern="1200">
                <a:solidFill>
                  <a:schemeClr val="tx1"/>
                </a:solidFill>
                <a:latin typeface="+mn-lt"/>
                <a:ea typeface="+mn-ea"/>
                <a:cs typeface="+mn-cs"/>
              </a:defRPr>
            </a:lvl5pPr>
            <a:lvl6pPr marL="9143085" algn="l" defTabSz="1828617" rtl="0" eaLnBrk="1" latinLnBrk="0" hangingPunct="1">
              <a:defRPr sz="7200" kern="1200">
                <a:solidFill>
                  <a:schemeClr val="tx1"/>
                </a:solidFill>
                <a:latin typeface="+mn-lt"/>
                <a:ea typeface="+mn-ea"/>
                <a:cs typeface="+mn-cs"/>
              </a:defRPr>
            </a:lvl6pPr>
            <a:lvl7pPr marL="10971703" algn="l" defTabSz="1828617" rtl="0" eaLnBrk="1" latinLnBrk="0" hangingPunct="1">
              <a:defRPr sz="7200" kern="1200">
                <a:solidFill>
                  <a:schemeClr val="tx1"/>
                </a:solidFill>
                <a:latin typeface="+mn-lt"/>
                <a:ea typeface="+mn-ea"/>
                <a:cs typeface="+mn-cs"/>
              </a:defRPr>
            </a:lvl7pPr>
            <a:lvl8pPr marL="12800320" algn="l" defTabSz="1828617" rtl="0" eaLnBrk="1" latinLnBrk="0" hangingPunct="1">
              <a:defRPr sz="7200" kern="1200">
                <a:solidFill>
                  <a:schemeClr val="tx1"/>
                </a:solidFill>
                <a:latin typeface="+mn-lt"/>
                <a:ea typeface="+mn-ea"/>
                <a:cs typeface="+mn-cs"/>
              </a:defRPr>
            </a:lvl8pPr>
            <a:lvl9pPr marL="14628937" algn="l" defTabSz="1828617" rtl="0" eaLnBrk="1" latinLnBrk="0" hangingPunct="1">
              <a:defRPr sz="7200" kern="1200">
                <a:solidFill>
                  <a:schemeClr val="tx1"/>
                </a:solidFill>
                <a:latin typeface="+mn-lt"/>
                <a:ea typeface="+mn-ea"/>
                <a:cs typeface="+mn-cs"/>
              </a:defRPr>
            </a:lvl9pPr>
          </a:lstStyle>
          <a:p>
            <a:fld id="{36F4D1B9-59DF-4B5C-8440-F23B9F46A364}" type="slidenum">
              <a:rPr lang="nb-NO" smtClean="0"/>
              <a:pPr/>
              <a:t>4</a:t>
            </a:fld>
            <a:endParaRPr lang="nb-NO" dirty="0"/>
          </a:p>
        </p:txBody>
      </p:sp>
      <p:pic>
        <p:nvPicPr>
          <p:cNvPr id="11" name="Bilde 10">
            <a:extLst>
              <a:ext uri="{FF2B5EF4-FFF2-40B4-BE49-F238E27FC236}">
                <a16:creationId xmlns:a16="http://schemas.microsoft.com/office/drawing/2014/main" id="{2A325BAE-7B74-4557-4FA3-BA088E87222D}"/>
              </a:ext>
            </a:extLst>
          </p:cNvPr>
          <p:cNvPicPr>
            <a:picLocks noChangeAspect="1"/>
          </p:cNvPicPr>
          <p:nvPr/>
        </p:nvPicPr>
        <p:blipFill>
          <a:blip r:embed="rId3"/>
          <a:stretch>
            <a:fillRect/>
          </a:stretch>
        </p:blipFill>
        <p:spPr>
          <a:xfrm rot="21379844">
            <a:off x="459672" y="8150408"/>
            <a:ext cx="4743141" cy="5419373"/>
          </a:xfrm>
          <a:prstGeom prst="rect">
            <a:avLst/>
          </a:prstGeom>
        </p:spPr>
      </p:pic>
      <p:pic>
        <p:nvPicPr>
          <p:cNvPr id="13" name="Bilde 12">
            <a:extLst>
              <a:ext uri="{FF2B5EF4-FFF2-40B4-BE49-F238E27FC236}">
                <a16:creationId xmlns:a16="http://schemas.microsoft.com/office/drawing/2014/main" id="{D3623D99-12FC-56E1-C322-604B9CA00527}"/>
              </a:ext>
            </a:extLst>
          </p:cNvPr>
          <p:cNvPicPr>
            <a:picLocks noChangeAspect="1"/>
          </p:cNvPicPr>
          <p:nvPr/>
        </p:nvPicPr>
        <p:blipFill>
          <a:blip r:embed="rId4"/>
          <a:stretch>
            <a:fillRect/>
          </a:stretch>
        </p:blipFill>
        <p:spPr>
          <a:xfrm rot="20918912">
            <a:off x="15592923" y="5726783"/>
            <a:ext cx="3234185" cy="4554811"/>
          </a:xfrm>
          <a:prstGeom prst="rect">
            <a:avLst/>
          </a:prstGeom>
        </p:spPr>
      </p:pic>
      <p:pic>
        <p:nvPicPr>
          <p:cNvPr id="17" name="Bilde 16">
            <a:extLst>
              <a:ext uri="{FF2B5EF4-FFF2-40B4-BE49-F238E27FC236}">
                <a16:creationId xmlns:a16="http://schemas.microsoft.com/office/drawing/2014/main" id="{2E5505E5-9AAE-125D-F957-E165C5C5CC3B}"/>
              </a:ext>
            </a:extLst>
          </p:cNvPr>
          <p:cNvPicPr>
            <a:picLocks noChangeAspect="1"/>
          </p:cNvPicPr>
          <p:nvPr/>
        </p:nvPicPr>
        <p:blipFill>
          <a:blip r:embed="rId5"/>
          <a:stretch>
            <a:fillRect/>
          </a:stretch>
        </p:blipFill>
        <p:spPr>
          <a:xfrm>
            <a:off x="3662834" y="9421596"/>
            <a:ext cx="3934112" cy="4129681"/>
          </a:xfrm>
          <a:prstGeom prst="rect">
            <a:avLst/>
          </a:prstGeom>
        </p:spPr>
      </p:pic>
      <p:pic>
        <p:nvPicPr>
          <p:cNvPr id="19" name="Bilde 18">
            <a:extLst>
              <a:ext uri="{FF2B5EF4-FFF2-40B4-BE49-F238E27FC236}">
                <a16:creationId xmlns:a16="http://schemas.microsoft.com/office/drawing/2014/main" id="{41781241-962E-926D-E1F8-3B2781741E88}"/>
              </a:ext>
            </a:extLst>
          </p:cNvPr>
          <p:cNvPicPr>
            <a:picLocks noChangeAspect="1"/>
          </p:cNvPicPr>
          <p:nvPr/>
        </p:nvPicPr>
        <p:blipFill>
          <a:blip r:embed="rId6"/>
          <a:stretch>
            <a:fillRect/>
          </a:stretch>
        </p:blipFill>
        <p:spPr>
          <a:xfrm>
            <a:off x="19347518" y="6538084"/>
            <a:ext cx="6842079" cy="4046381"/>
          </a:xfrm>
          <a:prstGeom prst="rect">
            <a:avLst/>
          </a:prstGeom>
        </p:spPr>
      </p:pic>
      <p:pic>
        <p:nvPicPr>
          <p:cNvPr id="22" name="Bilde 21">
            <a:extLst>
              <a:ext uri="{FF2B5EF4-FFF2-40B4-BE49-F238E27FC236}">
                <a16:creationId xmlns:a16="http://schemas.microsoft.com/office/drawing/2014/main" id="{8B73B172-CE41-9C8D-60A4-2618E34E95E6}"/>
              </a:ext>
            </a:extLst>
          </p:cNvPr>
          <p:cNvPicPr>
            <a:picLocks noChangeAspect="1"/>
          </p:cNvPicPr>
          <p:nvPr/>
        </p:nvPicPr>
        <p:blipFill>
          <a:blip r:embed="rId7"/>
          <a:stretch>
            <a:fillRect/>
          </a:stretch>
        </p:blipFill>
        <p:spPr>
          <a:xfrm>
            <a:off x="4882181" y="7997701"/>
            <a:ext cx="9010083" cy="5553576"/>
          </a:xfrm>
          <a:prstGeom prst="rect">
            <a:avLst/>
          </a:prstGeom>
        </p:spPr>
      </p:pic>
      <p:sp>
        <p:nvSpPr>
          <p:cNvPr id="6" name="TekstSylinder 5">
            <a:extLst>
              <a:ext uri="{FF2B5EF4-FFF2-40B4-BE49-F238E27FC236}">
                <a16:creationId xmlns:a16="http://schemas.microsoft.com/office/drawing/2014/main" id="{5DF7B43C-B1A3-CEAF-3EEE-A383F7C9D380}"/>
              </a:ext>
            </a:extLst>
          </p:cNvPr>
          <p:cNvSpPr txBox="1"/>
          <p:nvPr/>
        </p:nvSpPr>
        <p:spPr>
          <a:xfrm>
            <a:off x="344010" y="380668"/>
            <a:ext cx="1593306" cy="1200329"/>
          </a:xfrm>
          <a:prstGeom prst="rect">
            <a:avLst/>
          </a:prstGeom>
          <a:solidFill>
            <a:schemeClr val="bg1"/>
          </a:solidFill>
        </p:spPr>
        <p:txBody>
          <a:bodyPr wrap="square" rtlCol="0">
            <a:spAutoFit/>
          </a:bodyPr>
          <a:lstStyle>
            <a:defPPr>
              <a:defRPr lang="nb-NO"/>
            </a:defPPr>
            <a:lvl1pPr marL="0" algn="l" defTabSz="914354" rtl="0" eaLnBrk="1" latinLnBrk="0" hangingPunct="1">
              <a:defRPr sz="3600" kern="1200">
                <a:solidFill>
                  <a:schemeClr val="tx1"/>
                </a:solidFill>
                <a:latin typeface="+mn-lt"/>
                <a:ea typeface="+mn-ea"/>
                <a:cs typeface="+mn-cs"/>
              </a:defRPr>
            </a:lvl1pPr>
            <a:lvl2pPr marL="914354" algn="l" defTabSz="914354" rtl="0" eaLnBrk="1" latinLnBrk="0" hangingPunct="1">
              <a:defRPr sz="3600" kern="1200">
                <a:solidFill>
                  <a:schemeClr val="tx1"/>
                </a:solidFill>
                <a:latin typeface="+mn-lt"/>
                <a:ea typeface="+mn-ea"/>
                <a:cs typeface="+mn-cs"/>
              </a:defRPr>
            </a:lvl2pPr>
            <a:lvl3pPr marL="1828709" algn="l" defTabSz="914354" rtl="0" eaLnBrk="1" latinLnBrk="0" hangingPunct="1">
              <a:defRPr sz="3600" kern="1200">
                <a:solidFill>
                  <a:schemeClr val="tx1"/>
                </a:solidFill>
                <a:latin typeface="+mn-lt"/>
                <a:ea typeface="+mn-ea"/>
                <a:cs typeface="+mn-cs"/>
              </a:defRPr>
            </a:lvl3pPr>
            <a:lvl4pPr marL="2743063" algn="l" defTabSz="914354" rtl="0" eaLnBrk="1" latinLnBrk="0" hangingPunct="1">
              <a:defRPr sz="3600" kern="1200">
                <a:solidFill>
                  <a:schemeClr val="tx1"/>
                </a:solidFill>
                <a:latin typeface="+mn-lt"/>
                <a:ea typeface="+mn-ea"/>
                <a:cs typeface="+mn-cs"/>
              </a:defRPr>
            </a:lvl4pPr>
            <a:lvl5pPr marL="3657417" algn="l" defTabSz="914354" rtl="0" eaLnBrk="1" latinLnBrk="0" hangingPunct="1">
              <a:defRPr sz="3600" kern="1200">
                <a:solidFill>
                  <a:schemeClr val="tx1"/>
                </a:solidFill>
                <a:latin typeface="+mn-lt"/>
                <a:ea typeface="+mn-ea"/>
                <a:cs typeface="+mn-cs"/>
              </a:defRPr>
            </a:lvl5pPr>
            <a:lvl6pPr marL="4571771" algn="l" defTabSz="914354" rtl="0" eaLnBrk="1" latinLnBrk="0" hangingPunct="1">
              <a:defRPr sz="3600" kern="1200">
                <a:solidFill>
                  <a:schemeClr val="tx1"/>
                </a:solidFill>
                <a:latin typeface="+mn-lt"/>
                <a:ea typeface="+mn-ea"/>
                <a:cs typeface="+mn-cs"/>
              </a:defRPr>
            </a:lvl6pPr>
            <a:lvl7pPr marL="5486126" algn="l" defTabSz="914354" rtl="0" eaLnBrk="1" latinLnBrk="0" hangingPunct="1">
              <a:defRPr sz="3600" kern="1200">
                <a:solidFill>
                  <a:schemeClr val="tx1"/>
                </a:solidFill>
                <a:latin typeface="+mn-lt"/>
                <a:ea typeface="+mn-ea"/>
                <a:cs typeface="+mn-cs"/>
              </a:defRPr>
            </a:lvl7pPr>
            <a:lvl8pPr marL="6400480" algn="l" defTabSz="914354" rtl="0" eaLnBrk="1" latinLnBrk="0" hangingPunct="1">
              <a:defRPr sz="3600" kern="1200">
                <a:solidFill>
                  <a:schemeClr val="tx1"/>
                </a:solidFill>
                <a:latin typeface="+mn-lt"/>
                <a:ea typeface="+mn-ea"/>
                <a:cs typeface="+mn-cs"/>
              </a:defRPr>
            </a:lvl8pPr>
            <a:lvl9pPr marL="7314834" algn="l" defTabSz="914354" rtl="0" eaLnBrk="1" latinLnBrk="0" hangingPunct="1">
              <a:defRPr sz="3600" kern="1200">
                <a:solidFill>
                  <a:schemeClr val="tx1"/>
                </a:solidFill>
                <a:latin typeface="+mn-lt"/>
                <a:ea typeface="+mn-ea"/>
                <a:cs typeface="+mn-cs"/>
              </a:defRPr>
            </a:lvl9pPr>
          </a:lstStyle>
          <a:p>
            <a:endParaRPr lang="nb-NO" sz="7200" dirty="0"/>
          </a:p>
        </p:txBody>
      </p:sp>
      <p:pic>
        <p:nvPicPr>
          <p:cNvPr id="14" name="Bilde 13">
            <a:extLst>
              <a:ext uri="{FF2B5EF4-FFF2-40B4-BE49-F238E27FC236}">
                <a16:creationId xmlns:a16="http://schemas.microsoft.com/office/drawing/2014/main" id="{6D03E5FB-F4E7-C5E1-9D3D-BD7D9DB50800}"/>
              </a:ext>
            </a:extLst>
          </p:cNvPr>
          <p:cNvPicPr>
            <a:picLocks noChangeAspect="1"/>
          </p:cNvPicPr>
          <p:nvPr/>
        </p:nvPicPr>
        <p:blipFill>
          <a:blip r:embed="rId8"/>
          <a:stretch>
            <a:fillRect/>
          </a:stretch>
        </p:blipFill>
        <p:spPr>
          <a:xfrm>
            <a:off x="14141514" y="-47943"/>
            <a:ext cx="7780952" cy="5857143"/>
          </a:xfrm>
          <a:prstGeom prst="rect">
            <a:avLst/>
          </a:prstGeom>
        </p:spPr>
      </p:pic>
      <p:pic>
        <p:nvPicPr>
          <p:cNvPr id="15" name="Bilde 14">
            <a:extLst>
              <a:ext uri="{FF2B5EF4-FFF2-40B4-BE49-F238E27FC236}">
                <a16:creationId xmlns:a16="http://schemas.microsoft.com/office/drawing/2014/main" id="{AD34409C-945A-9B5D-EE7B-F655545A0076}"/>
              </a:ext>
            </a:extLst>
          </p:cNvPr>
          <p:cNvPicPr>
            <a:picLocks noChangeAspect="1"/>
          </p:cNvPicPr>
          <p:nvPr/>
        </p:nvPicPr>
        <p:blipFill>
          <a:blip r:embed="rId9"/>
          <a:stretch>
            <a:fillRect/>
          </a:stretch>
        </p:blipFill>
        <p:spPr>
          <a:xfrm>
            <a:off x="20231229" y="1446235"/>
            <a:ext cx="7739324" cy="5395921"/>
          </a:xfrm>
          <a:prstGeom prst="rect">
            <a:avLst/>
          </a:prstGeom>
        </p:spPr>
      </p:pic>
      <p:pic>
        <p:nvPicPr>
          <p:cNvPr id="16" name="Bilde 15">
            <a:extLst>
              <a:ext uri="{FF2B5EF4-FFF2-40B4-BE49-F238E27FC236}">
                <a16:creationId xmlns:a16="http://schemas.microsoft.com/office/drawing/2014/main" id="{D9E42401-A16B-1EB3-EF93-09859F375D79}"/>
              </a:ext>
            </a:extLst>
          </p:cNvPr>
          <p:cNvPicPr>
            <a:picLocks noChangeAspect="1"/>
          </p:cNvPicPr>
          <p:nvPr/>
        </p:nvPicPr>
        <p:blipFill>
          <a:blip r:embed="rId10"/>
          <a:stretch>
            <a:fillRect/>
          </a:stretch>
        </p:blipFill>
        <p:spPr>
          <a:xfrm rot="727326">
            <a:off x="14535178" y="9240003"/>
            <a:ext cx="3177541" cy="4342639"/>
          </a:xfrm>
          <a:prstGeom prst="rect">
            <a:avLst/>
          </a:prstGeom>
        </p:spPr>
      </p:pic>
      <p:pic>
        <p:nvPicPr>
          <p:cNvPr id="1026" name="Bilde 1">
            <a:extLst>
              <a:ext uri="{FF2B5EF4-FFF2-40B4-BE49-F238E27FC236}">
                <a16:creationId xmlns:a16="http://schemas.microsoft.com/office/drawing/2014/main" id="{09D221FB-F63B-93DF-F156-3219EFFB55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08542">
            <a:off x="10492538" y="7845214"/>
            <a:ext cx="5629936" cy="315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Bilde 19">
            <a:extLst>
              <a:ext uri="{FF2B5EF4-FFF2-40B4-BE49-F238E27FC236}">
                <a16:creationId xmlns:a16="http://schemas.microsoft.com/office/drawing/2014/main" id="{246DCF5D-49AD-DDC7-5E1D-8A4F767D138B}"/>
              </a:ext>
            </a:extLst>
          </p:cNvPr>
          <p:cNvPicPr>
            <a:picLocks noChangeAspect="1"/>
          </p:cNvPicPr>
          <p:nvPr/>
        </p:nvPicPr>
        <p:blipFill>
          <a:blip r:embed="rId12"/>
          <a:stretch>
            <a:fillRect/>
          </a:stretch>
        </p:blipFill>
        <p:spPr>
          <a:xfrm>
            <a:off x="17289237" y="9388722"/>
            <a:ext cx="8047556" cy="3683932"/>
          </a:xfrm>
          <a:prstGeom prst="rect">
            <a:avLst/>
          </a:prstGeom>
        </p:spPr>
      </p:pic>
      <p:pic>
        <p:nvPicPr>
          <p:cNvPr id="7" name="Bilde 6">
            <a:extLst>
              <a:ext uri="{FF2B5EF4-FFF2-40B4-BE49-F238E27FC236}">
                <a16:creationId xmlns:a16="http://schemas.microsoft.com/office/drawing/2014/main" id="{40DC3412-7479-7C69-0E4B-2303DD08447E}"/>
              </a:ext>
            </a:extLst>
          </p:cNvPr>
          <p:cNvPicPr>
            <a:picLocks noChangeAspect="1"/>
          </p:cNvPicPr>
          <p:nvPr/>
        </p:nvPicPr>
        <p:blipFill>
          <a:blip r:embed="rId13"/>
          <a:stretch>
            <a:fillRect/>
          </a:stretch>
        </p:blipFill>
        <p:spPr>
          <a:xfrm>
            <a:off x="20478908" y="6903193"/>
            <a:ext cx="6072142" cy="7742591"/>
          </a:xfrm>
          <a:prstGeom prst="rect">
            <a:avLst/>
          </a:prstGeom>
        </p:spPr>
      </p:pic>
    </p:spTree>
    <p:extLst>
      <p:ext uri="{BB962C8B-B14F-4D97-AF65-F5344CB8AC3E}">
        <p14:creationId xmlns:p14="http://schemas.microsoft.com/office/powerpoint/2010/main" val="129965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D7584B68-DB7C-9804-5FC3-15887BF58D62}"/>
              </a:ext>
            </a:extLst>
          </p:cNvPr>
          <p:cNvSpPr>
            <a:spLocks noGrp="1"/>
          </p:cNvSpPr>
          <p:nvPr>
            <p:ph type="dt" sz="half" idx="10"/>
          </p:nvPr>
        </p:nvSpPr>
        <p:spPr/>
        <p:txBody>
          <a:bodyPr/>
          <a:lstStyle/>
          <a:p>
            <a:fld id="{843ABBD6-CB7A-481D-A0F3-F7551827758D}" type="datetime1">
              <a:rPr lang="nb-NO" noProof="0" smtClean="0"/>
              <a:t>16.05.2024</a:t>
            </a:fld>
            <a:endParaRPr lang="nb-NO" noProof="0" dirty="0"/>
          </a:p>
        </p:txBody>
      </p:sp>
      <p:sp>
        <p:nvSpPr>
          <p:cNvPr id="4" name="Plassholder for bunntekst 3">
            <a:extLst>
              <a:ext uri="{FF2B5EF4-FFF2-40B4-BE49-F238E27FC236}">
                <a16:creationId xmlns:a16="http://schemas.microsoft.com/office/drawing/2014/main" id="{9D1F18FD-6104-9D84-E42D-3FB2B238A25E}"/>
              </a:ext>
            </a:extLst>
          </p:cNvPr>
          <p:cNvSpPr>
            <a:spLocks noGrp="1"/>
          </p:cNvSpPr>
          <p:nvPr>
            <p:ph type="ftr" sz="quarter" idx="11"/>
          </p:nvPr>
        </p:nvSpPr>
        <p:spPr/>
        <p:txBody>
          <a:bodyPr/>
          <a:lstStyle/>
          <a:p>
            <a:r>
              <a:rPr lang="nb-NO" noProof="0" dirty="0"/>
              <a:t>Sett inn presentasjonstittel via toppmeny "Sett inn - Topptekst og bunntekst"</a:t>
            </a:r>
          </a:p>
        </p:txBody>
      </p:sp>
      <p:sp>
        <p:nvSpPr>
          <p:cNvPr id="5" name="Plassholder for lysbildenummer 4">
            <a:extLst>
              <a:ext uri="{FF2B5EF4-FFF2-40B4-BE49-F238E27FC236}">
                <a16:creationId xmlns:a16="http://schemas.microsoft.com/office/drawing/2014/main" id="{4D16EF0B-2791-2471-754E-41FEF7C48EB7}"/>
              </a:ext>
            </a:extLst>
          </p:cNvPr>
          <p:cNvSpPr>
            <a:spLocks noGrp="1"/>
          </p:cNvSpPr>
          <p:nvPr>
            <p:ph type="sldNum" sz="quarter" idx="12"/>
          </p:nvPr>
        </p:nvSpPr>
        <p:spPr/>
        <p:txBody>
          <a:bodyPr/>
          <a:lstStyle/>
          <a:p>
            <a:fld id="{36F4D1B9-59DF-4B5C-8440-F23B9F46A364}" type="slidenum">
              <a:rPr lang="nb-NO" noProof="0" smtClean="0"/>
              <a:pPr/>
              <a:t>5</a:t>
            </a:fld>
            <a:endParaRPr lang="nb-NO" noProof="0" dirty="0"/>
          </a:p>
        </p:txBody>
      </p:sp>
      <p:pic>
        <p:nvPicPr>
          <p:cNvPr id="12" name="Plassholder for bilde 11" descr="Et bilde som inneholder klær, mann, tekst, tak&#10;&#10;Automatisk generert beskrivelse">
            <a:extLst>
              <a:ext uri="{FF2B5EF4-FFF2-40B4-BE49-F238E27FC236}">
                <a16:creationId xmlns:a16="http://schemas.microsoft.com/office/drawing/2014/main" id="{0059A401-D8C5-C5DF-8F0E-E28F40F1DA52}"/>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17713" r="17713"/>
          <a:stretch>
            <a:fillRect/>
          </a:stretch>
        </p:blipFill>
        <p:spPr>
          <a:xfrm>
            <a:off x="12573000" y="0"/>
            <a:ext cx="11809413" cy="13716000"/>
          </a:xfrm>
        </p:spPr>
      </p:pic>
      <p:sp>
        <p:nvSpPr>
          <p:cNvPr id="7" name="Tittel 6">
            <a:extLst>
              <a:ext uri="{FF2B5EF4-FFF2-40B4-BE49-F238E27FC236}">
                <a16:creationId xmlns:a16="http://schemas.microsoft.com/office/drawing/2014/main" id="{1AF5BA74-CD8D-793D-C34C-BA83DB61888B}"/>
              </a:ext>
            </a:extLst>
          </p:cNvPr>
          <p:cNvSpPr>
            <a:spLocks noGrp="1"/>
          </p:cNvSpPr>
          <p:nvPr>
            <p:ph type="ctrTitle"/>
          </p:nvPr>
        </p:nvSpPr>
        <p:spPr/>
        <p:txBody>
          <a:bodyPr/>
          <a:lstStyle/>
          <a:p>
            <a:r>
              <a:rPr lang="nb-NO" dirty="0"/>
              <a:t>Mobiliserings- og </a:t>
            </a:r>
            <a:r>
              <a:rPr lang="nb-NO" dirty="0" err="1"/>
              <a:t>innspillsmøter</a:t>
            </a:r>
            <a:endParaRPr lang="nb-NO" dirty="0"/>
          </a:p>
        </p:txBody>
      </p:sp>
      <p:sp>
        <p:nvSpPr>
          <p:cNvPr id="10" name="Plassholder for tekst 9">
            <a:extLst>
              <a:ext uri="{FF2B5EF4-FFF2-40B4-BE49-F238E27FC236}">
                <a16:creationId xmlns:a16="http://schemas.microsoft.com/office/drawing/2014/main" id="{4119A983-002A-5110-CE0C-2DC6B9633929}"/>
              </a:ext>
            </a:extLst>
          </p:cNvPr>
          <p:cNvSpPr>
            <a:spLocks noGrp="1"/>
          </p:cNvSpPr>
          <p:nvPr>
            <p:ph type="body" sz="quarter" idx="23"/>
          </p:nvPr>
        </p:nvSpPr>
        <p:spPr>
          <a:xfrm>
            <a:off x="544057" y="4906315"/>
            <a:ext cx="11435114" cy="3678466"/>
          </a:xfrm>
        </p:spPr>
        <p:txBody>
          <a:bodyPr/>
          <a:lstStyle/>
          <a:p>
            <a:r>
              <a:rPr lang="nb-NO" sz="3600" dirty="0"/>
              <a:t>Skriftlige innspill i september/oktober</a:t>
            </a:r>
          </a:p>
          <a:p>
            <a:r>
              <a:rPr lang="nb-NO" sz="3600" dirty="0" err="1"/>
              <a:t>Oppstartskonferanse</a:t>
            </a:r>
            <a:r>
              <a:rPr lang="nb-NO" sz="3600" dirty="0"/>
              <a:t> 2. november i Groruddalen «Krafttak for inkludering»</a:t>
            </a:r>
          </a:p>
          <a:p>
            <a:r>
              <a:rPr lang="nb-NO" sz="3600" dirty="0"/>
              <a:t>Mobiliserings- og </a:t>
            </a:r>
            <a:r>
              <a:rPr lang="nb-NO" sz="3600" dirty="0" err="1"/>
              <a:t>innspillsmøter</a:t>
            </a:r>
            <a:r>
              <a:rPr lang="nb-NO" sz="3600" dirty="0"/>
              <a:t> i Oslo, Tromsø, Bodø, Trondheim, Kristiansand, Kongsvinger, Bergen, Molde, digitale møter, mv. </a:t>
            </a:r>
          </a:p>
          <a:p>
            <a:r>
              <a:rPr lang="nb-NO" sz="3600" dirty="0"/>
              <a:t>Dialog med barne- og ungdomsorganisasjonene </a:t>
            </a:r>
          </a:p>
          <a:p>
            <a:r>
              <a:rPr lang="nb-NO" sz="3600" dirty="0"/>
              <a:t>Flere andre møter og møtearenaer</a:t>
            </a:r>
          </a:p>
          <a:p>
            <a:endParaRPr lang="nb-NO" dirty="0"/>
          </a:p>
          <a:p>
            <a:endParaRPr lang="nb-NO" dirty="0"/>
          </a:p>
        </p:txBody>
      </p:sp>
    </p:spTree>
    <p:extLst>
      <p:ext uri="{BB962C8B-B14F-4D97-AF65-F5344CB8AC3E}">
        <p14:creationId xmlns:p14="http://schemas.microsoft.com/office/powerpoint/2010/main" val="3416202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312A2486-D813-1A5A-12F2-C5F68C2B173C}"/>
              </a:ext>
            </a:extLst>
          </p:cNvPr>
          <p:cNvSpPr>
            <a:spLocks noGrp="1"/>
          </p:cNvSpPr>
          <p:nvPr>
            <p:ph type="dt" sz="half" idx="10"/>
          </p:nvPr>
        </p:nvSpPr>
        <p:spPr/>
        <p:txBody>
          <a:bodyPr/>
          <a:lstStyle/>
          <a:p>
            <a:fld id="{F2549973-3ADF-414E-BF39-A10D101A8998}" type="datetime1">
              <a:rPr lang="nb-NO" noProof="0" smtClean="0"/>
              <a:t>16.05.2024</a:t>
            </a:fld>
            <a:endParaRPr lang="nb-NO" noProof="0" dirty="0"/>
          </a:p>
        </p:txBody>
      </p:sp>
      <p:sp>
        <p:nvSpPr>
          <p:cNvPr id="3" name="Plassholder for lysbildenummer 2">
            <a:extLst>
              <a:ext uri="{FF2B5EF4-FFF2-40B4-BE49-F238E27FC236}">
                <a16:creationId xmlns:a16="http://schemas.microsoft.com/office/drawing/2014/main" id="{256AC413-A14C-BC64-9EB8-E96DFCA03E62}"/>
              </a:ext>
            </a:extLst>
          </p:cNvPr>
          <p:cNvSpPr>
            <a:spLocks noGrp="1"/>
          </p:cNvSpPr>
          <p:nvPr>
            <p:ph type="sldNum" sz="quarter" idx="12"/>
          </p:nvPr>
        </p:nvSpPr>
        <p:spPr/>
        <p:txBody>
          <a:bodyPr/>
          <a:lstStyle/>
          <a:p>
            <a:fld id="{36F4D1B9-59DF-4B5C-8440-F23B9F46A364}" type="slidenum">
              <a:rPr lang="nb-NO" noProof="0" smtClean="0"/>
              <a:pPr/>
              <a:t>6</a:t>
            </a:fld>
            <a:endParaRPr lang="nb-NO" noProof="0" dirty="0"/>
          </a:p>
        </p:txBody>
      </p:sp>
      <p:sp>
        <p:nvSpPr>
          <p:cNvPr id="4" name="Tittel 3">
            <a:extLst>
              <a:ext uri="{FF2B5EF4-FFF2-40B4-BE49-F238E27FC236}">
                <a16:creationId xmlns:a16="http://schemas.microsoft.com/office/drawing/2014/main" id="{BF658229-92D2-8696-6E8A-6A9407FB6A11}"/>
              </a:ext>
            </a:extLst>
          </p:cNvPr>
          <p:cNvSpPr>
            <a:spLocks noGrp="1"/>
          </p:cNvSpPr>
          <p:nvPr>
            <p:ph type="ctrTitle"/>
          </p:nvPr>
        </p:nvSpPr>
        <p:spPr/>
        <p:txBody>
          <a:bodyPr/>
          <a:lstStyle/>
          <a:p>
            <a:r>
              <a:rPr lang="nb-NO" dirty="0"/>
              <a:t>Mål og delmål</a:t>
            </a:r>
          </a:p>
        </p:txBody>
      </p:sp>
      <p:sp>
        <p:nvSpPr>
          <p:cNvPr id="5" name="Plassholder for tekst 4">
            <a:extLst>
              <a:ext uri="{FF2B5EF4-FFF2-40B4-BE49-F238E27FC236}">
                <a16:creationId xmlns:a16="http://schemas.microsoft.com/office/drawing/2014/main" id="{94BC1E94-0DFC-E319-8C4C-D9EE86D3A25F}"/>
              </a:ext>
            </a:extLst>
          </p:cNvPr>
          <p:cNvSpPr>
            <a:spLocks noGrp="1"/>
          </p:cNvSpPr>
          <p:nvPr>
            <p:ph type="body" sz="quarter" idx="15"/>
          </p:nvPr>
        </p:nvSpPr>
        <p:spPr/>
        <p:txBody>
          <a:bodyPr/>
          <a:lstStyle/>
          <a:p>
            <a:endParaRPr lang="nb-NO" dirty="0"/>
          </a:p>
        </p:txBody>
      </p:sp>
    </p:spTree>
    <p:extLst>
      <p:ext uri="{BB962C8B-B14F-4D97-AF65-F5344CB8AC3E}">
        <p14:creationId xmlns:p14="http://schemas.microsoft.com/office/powerpoint/2010/main" val="796836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F2D19308-3531-37E8-9FC6-4AD6111DCA6B}"/>
              </a:ext>
            </a:extLst>
          </p:cNvPr>
          <p:cNvSpPr>
            <a:spLocks noGrp="1"/>
          </p:cNvSpPr>
          <p:nvPr>
            <p:ph type="dt" sz="half" idx="10"/>
          </p:nvPr>
        </p:nvSpPr>
        <p:spPr/>
        <p:txBody>
          <a:bodyPr/>
          <a:lstStyle/>
          <a:p>
            <a:fld id="{3AFA226A-2BC1-448E-94CA-EF049C17223B}" type="datetime1">
              <a:rPr lang="nb-NO" smtClean="0"/>
              <a:t>16.05.2024</a:t>
            </a:fld>
            <a:endParaRPr lang="nb-NO" dirty="0"/>
          </a:p>
        </p:txBody>
      </p:sp>
      <p:sp>
        <p:nvSpPr>
          <p:cNvPr id="5" name="Plassholder for lysbildenummer 4">
            <a:extLst>
              <a:ext uri="{FF2B5EF4-FFF2-40B4-BE49-F238E27FC236}">
                <a16:creationId xmlns:a16="http://schemas.microsoft.com/office/drawing/2014/main" id="{F94323F2-4ED7-0496-4BA0-33A6883649F8}"/>
              </a:ext>
            </a:extLst>
          </p:cNvPr>
          <p:cNvSpPr>
            <a:spLocks noGrp="1"/>
          </p:cNvSpPr>
          <p:nvPr>
            <p:ph type="sldNum" sz="quarter" idx="12"/>
          </p:nvPr>
        </p:nvSpPr>
        <p:spPr/>
        <p:txBody>
          <a:bodyPr/>
          <a:lstStyle/>
          <a:p>
            <a:fld id="{36F4D1B9-59DF-4B5C-8440-F23B9F46A364}" type="slidenum">
              <a:rPr lang="nb-NO" smtClean="0"/>
              <a:pPr/>
              <a:t>7</a:t>
            </a:fld>
            <a:endParaRPr lang="nb-NO" dirty="0"/>
          </a:p>
        </p:txBody>
      </p:sp>
      <p:sp>
        <p:nvSpPr>
          <p:cNvPr id="2" name="Plassholder for tekst 1">
            <a:extLst>
              <a:ext uri="{FF2B5EF4-FFF2-40B4-BE49-F238E27FC236}">
                <a16:creationId xmlns:a16="http://schemas.microsoft.com/office/drawing/2014/main" id="{E0ED630C-34D7-D088-ED59-F45BC2C94F6A}"/>
              </a:ext>
            </a:extLst>
          </p:cNvPr>
          <p:cNvSpPr>
            <a:spLocks noGrp="1"/>
          </p:cNvSpPr>
          <p:nvPr>
            <p:ph type="body" sz="quarter" idx="15"/>
          </p:nvPr>
        </p:nvSpPr>
        <p:spPr>
          <a:xfrm>
            <a:off x="760726" y="4267297"/>
            <a:ext cx="10460268" cy="4320540"/>
          </a:xfrm>
        </p:spPr>
        <p:txBody>
          <a:bodyPr vert="horz" lIns="0" tIns="0" rIns="0" bIns="0" rtlCol="0" anchor="t">
            <a:noAutofit/>
          </a:bodyPr>
          <a:lstStyle/>
          <a:p>
            <a:pPr marL="676275" indent="-514350">
              <a:buFont typeface="+mj-lt"/>
              <a:buAutoNum type="arabicPeriod"/>
            </a:pPr>
            <a:r>
              <a:rPr lang="nb-NO" sz="2800" dirty="0">
                <a:cs typeface="Times New Roman"/>
              </a:rPr>
              <a:t>Samfunnsoppdraget omfatter alle barn og unge fra 0-29 år. </a:t>
            </a:r>
            <a:endParaRPr lang="nb-NO" sz="2800" dirty="0"/>
          </a:p>
          <a:p>
            <a:pPr marL="676350" indent="-514350">
              <a:buFont typeface="+mj-lt"/>
              <a:buAutoNum type="arabicPeriod"/>
            </a:pPr>
            <a:r>
              <a:rPr lang="nb-NO" sz="2800" dirty="0">
                <a:effectLst/>
                <a:latin typeface="Arial" panose="020B0604020202020204" pitchFamily="34" charset="0"/>
                <a:ea typeface="Arial" panose="020B0604020202020204" pitchFamily="34" charset="0"/>
                <a:cs typeface="Times New Roman" panose="02020603050405020304" pitchFamily="18" charset="0"/>
              </a:rPr>
              <a:t>En bred forståelse av inkluderingsbegrepet. Det vil si at alle skal ha forutsetninger for å kunne delta på like vilkår, og ha en reell innflytelse på fellesskapets regler og hvordan samfunnet virker. </a:t>
            </a:r>
          </a:p>
          <a:p>
            <a:pPr marL="676350" indent="-514350">
              <a:buFont typeface="+mj-lt"/>
              <a:buAutoNum type="arabicPeriod"/>
            </a:pPr>
            <a:r>
              <a:rPr lang="nb-NO" sz="2800" dirty="0"/>
              <a:t>Det målrettede samfunnsoppdraget er transformerende og sektorovergripende, og vil innebære betydelige sosiale endringer.</a:t>
            </a:r>
          </a:p>
          <a:p>
            <a:pPr marL="676350" indent="-514350">
              <a:buFont typeface="+mj-lt"/>
              <a:buAutoNum type="arabicPeriod"/>
            </a:pPr>
            <a:endParaRPr lang="nb-NO" dirty="0"/>
          </a:p>
          <a:p>
            <a:pPr marL="162000" indent="0">
              <a:buNone/>
            </a:pPr>
            <a:r>
              <a:rPr lang="nb-NO" sz="2800" dirty="0"/>
              <a:t>Forslagene til mål er i tråd med hovedtrekkene fra mobiliserings- og </a:t>
            </a:r>
            <a:r>
              <a:rPr lang="nb-NO" sz="2800" dirty="0" err="1"/>
              <a:t>innspillsmøtene</a:t>
            </a:r>
            <a:endParaRPr lang="nb-NO" sz="2800" dirty="0"/>
          </a:p>
          <a:p>
            <a:endParaRPr lang="nb-NO" dirty="0"/>
          </a:p>
        </p:txBody>
      </p:sp>
      <p:sp>
        <p:nvSpPr>
          <p:cNvPr id="8" name="Plassholder for tekst 7">
            <a:extLst>
              <a:ext uri="{FF2B5EF4-FFF2-40B4-BE49-F238E27FC236}">
                <a16:creationId xmlns:a16="http://schemas.microsoft.com/office/drawing/2014/main" id="{1F6DD0CC-68E3-391E-42E5-BA99BCB473E8}"/>
              </a:ext>
            </a:extLst>
          </p:cNvPr>
          <p:cNvSpPr>
            <a:spLocks noGrp="1"/>
          </p:cNvSpPr>
          <p:nvPr>
            <p:ph type="body" sz="quarter" idx="21"/>
          </p:nvPr>
        </p:nvSpPr>
        <p:spPr>
          <a:xfrm>
            <a:off x="760727" y="2262490"/>
            <a:ext cx="10878279" cy="1220470"/>
          </a:xfrm>
        </p:spPr>
        <p:txBody>
          <a:bodyPr/>
          <a:lstStyle/>
          <a:p>
            <a:r>
              <a:rPr lang="nb-NO" sz="6000" dirty="0">
                <a:solidFill>
                  <a:srgbClr val="5E5E5E"/>
                </a:solidFill>
              </a:rPr>
              <a:t>Premisser som er lagt til grunn</a:t>
            </a:r>
          </a:p>
        </p:txBody>
      </p:sp>
      <p:pic>
        <p:nvPicPr>
          <p:cNvPr id="1028" name="Picture 4">
            <a:extLst>
              <a:ext uri="{FF2B5EF4-FFF2-40B4-BE49-F238E27FC236}">
                <a16:creationId xmlns:a16="http://schemas.microsoft.com/office/drawing/2014/main" id="{BEF1001C-641D-A4D4-9AC2-B473EB11C1AE}"/>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1286" r="2128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151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B6B2595-F77F-185C-6129-3CA79CA7BFE7}"/>
              </a:ext>
            </a:extLst>
          </p:cNvPr>
          <p:cNvSpPr>
            <a:spLocks noGrp="1"/>
          </p:cNvSpPr>
          <p:nvPr>
            <p:ph type="body" sz="quarter" idx="22"/>
          </p:nvPr>
        </p:nvSpPr>
        <p:spPr>
          <a:xfrm>
            <a:off x="756092" y="3699611"/>
            <a:ext cx="13681711" cy="6316777"/>
          </a:xfrm>
        </p:spPr>
        <p:txBody>
          <a:bodyPr/>
          <a:lstStyle/>
          <a:p>
            <a:pPr marL="162000" indent="0">
              <a:buNone/>
            </a:pPr>
            <a:r>
              <a:rPr lang="nb-NO" dirty="0"/>
              <a:t>Målstrukturen baserer vi på en modell fra O’Brien &amp; </a:t>
            </a:r>
            <a:r>
              <a:rPr lang="nb-NO" dirty="0" err="1"/>
              <a:t>Sygna</a:t>
            </a:r>
            <a:r>
              <a:rPr lang="nb-NO" dirty="0"/>
              <a:t> (2013), som identifiserer de tre nivåene hvor endringer må skje.</a:t>
            </a:r>
            <a:br>
              <a:rPr lang="nb-NO" dirty="0"/>
            </a:br>
            <a:br>
              <a:rPr lang="nb-NO" dirty="0"/>
            </a:br>
            <a:r>
              <a:rPr lang="nb-NO" b="1" dirty="0"/>
              <a:t>Personlig: </a:t>
            </a:r>
            <a:r>
              <a:rPr lang="nb-NO" dirty="0"/>
              <a:t>Delmål knyttet til fellesskapene nærmest barn/unge. Dette inkluderer hjem, familie og nære relasjoner, men også barnehage, skole, jobb, nabolag og lokalmiljø. </a:t>
            </a:r>
            <a:br>
              <a:rPr lang="nb-NO" dirty="0"/>
            </a:br>
            <a:br>
              <a:rPr lang="nb-NO" dirty="0"/>
            </a:br>
            <a:r>
              <a:rPr lang="nb-NO" b="1" dirty="0"/>
              <a:t>Politisk: </a:t>
            </a:r>
            <a:r>
              <a:rPr lang="nb-NO" dirty="0"/>
              <a:t>Systemisk nivå. Det handler om hvordan vi rigger systemene og tjenestene for barn og unge slik at de får mulighet til å bli inkludert og trives. Delmål uttrykker forventinger til samarbeid. </a:t>
            </a:r>
            <a:br>
              <a:rPr lang="nb-NO" dirty="0"/>
            </a:br>
            <a:br>
              <a:rPr lang="nb-NO" dirty="0"/>
            </a:br>
            <a:r>
              <a:rPr lang="nb-NO" b="1" dirty="0"/>
              <a:t>Praksis: </a:t>
            </a:r>
            <a:r>
              <a:rPr lang="nb-NO" dirty="0"/>
              <a:t>viser endringer som må skje i praksis. Delmål uttrykker forventinger til innovasjon, eksperimentering, prosess, relasjon. </a:t>
            </a:r>
          </a:p>
        </p:txBody>
      </p:sp>
      <p:sp>
        <p:nvSpPr>
          <p:cNvPr id="7" name="Tittel 6">
            <a:extLst>
              <a:ext uri="{FF2B5EF4-FFF2-40B4-BE49-F238E27FC236}">
                <a16:creationId xmlns:a16="http://schemas.microsoft.com/office/drawing/2014/main" id="{32D30609-DE0B-A37C-E4FB-5474C8AF9B4B}"/>
              </a:ext>
            </a:extLst>
          </p:cNvPr>
          <p:cNvSpPr>
            <a:spLocks noGrp="1"/>
          </p:cNvSpPr>
          <p:nvPr>
            <p:ph type="ctrTitle"/>
          </p:nvPr>
        </p:nvSpPr>
        <p:spPr/>
        <p:txBody>
          <a:bodyPr/>
          <a:lstStyle/>
          <a:p>
            <a:pPr lvl="0"/>
            <a:r>
              <a:rPr lang="nb-NO" sz="4800" b="1" dirty="0"/>
              <a:t>Målstruktur – sfærer der endringer må skje</a:t>
            </a:r>
            <a:br>
              <a:rPr lang="nb-NO" dirty="0"/>
            </a:br>
            <a:br>
              <a:rPr lang="nb-NO" sz="3200" dirty="0"/>
            </a:br>
            <a:endParaRPr lang="nb-NO" dirty="0"/>
          </a:p>
        </p:txBody>
      </p:sp>
      <p:sp>
        <p:nvSpPr>
          <p:cNvPr id="4" name="Plassholder for dato 3">
            <a:extLst>
              <a:ext uri="{FF2B5EF4-FFF2-40B4-BE49-F238E27FC236}">
                <a16:creationId xmlns:a16="http://schemas.microsoft.com/office/drawing/2014/main" id="{6D1055FB-DF8B-F8D1-22A5-D69D88E2A549}"/>
              </a:ext>
            </a:extLst>
          </p:cNvPr>
          <p:cNvSpPr>
            <a:spLocks noGrp="1"/>
          </p:cNvSpPr>
          <p:nvPr>
            <p:ph type="dt" sz="half" idx="23"/>
          </p:nvPr>
        </p:nvSpPr>
        <p:spPr/>
        <p:txBody>
          <a:bodyPr/>
          <a:lstStyle/>
          <a:p>
            <a:fld id="{ACD1C610-CF41-475E-9BC0-08DC8100DF62}" type="datetime1">
              <a:rPr lang="nb-NO" smtClean="0"/>
              <a:t>16.05.2024</a:t>
            </a:fld>
            <a:endParaRPr lang="nb-NO" dirty="0"/>
          </a:p>
        </p:txBody>
      </p:sp>
      <p:sp>
        <p:nvSpPr>
          <p:cNvPr id="5" name="Plassholder for bunntekst 4">
            <a:extLst>
              <a:ext uri="{FF2B5EF4-FFF2-40B4-BE49-F238E27FC236}">
                <a16:creationId xmlns:a16="http://schemas.microsoft.com/office/drawing/2014/main" id="{A01E1731-30A0-57AE-57E9-0E8B4088174E}"/>
              </a:ext>
            </a:extLst>
          </p:cNvPr>
          <p:cNvSpPr>
            <a:spLocks noGrp="1"/>
          </p:cNvSpPr>
          <p:nvPr>
            <p:ph type="ftr" sz="quarter" idx="24"/>
          </p:nvPr>
        </p:nvSpPr>
        <p:spPr/>
        <p:txBody>
          <a:bodyPr/>
          <a:lstStyle/>
          <a:p>
            <a:r>
              <a:rPr lang="nb-NO" dirty="0"/>
              <a:t>Sett inn presentasjonstittel via toppmeny "Sett inn - Topptekst og bunntekst"</a:t>
            </a:r>
          </a:p>
        </p:txBody>
      </p:sp>
      <p:sp>
        <p:nvSpPr>
          <p:cNvPr id="6" name="Plassholder for lysbildenummer 5">
            <a:extLst>
              <a:ext uri="{FF2B5EF4-FFF2-40B4-BE49-F238E27FC236}">
                <a16:creationId xmlns:a16="http://schemas.microsoft.com/office/drawing/2014/main" id="{85352232-D67B-251D-314D-DF6CADC7B00F}"/>
              </a:ext>
            </a:extLst>
          </p:cNvPr>
          <p:cNvSpPr>
            <a:spLocks noGrp="1"/>
          </p:cNvSpPr>
          <p:nvPr>
            <p:ph type="sldNum" sz="quarter" idx="25"/>
          </p:nvPr>
        </p:nvSpPr>
        <p:spPr/>
        <p:txBody>
          <a:bodyPr/>
          <a:lstStyle/>
          <a:p>
            <a:fld id="{36F4D1B9-59DF-4B5C-8440-F23B9F46A364}" type="slidenum">
              <a:rPr lang="nb-NO" smtClean="0"/>
              <a:pPr/>
              <a:t>8</a:t>
            </a:fld>
            <a:endParaRPr lang="nb-NO" dirty="0"/>
          </a:p>
        </p:txBody>
      </p:sp>
      <p:pic>
        <p:nvPicPr>
          <p:cNvPr id="8" name="Bilde 7">
            <a:extLst>
              <a:ext uri="{FF2B5EF4-FFF2-40B4-BE49-F238E27FC236}">
                <a16:creationId xmlns:a16="http://schemas.microsoft.com/office/drawing/2014/main" id="{2D02094C-8C3B-2F33-816C-4006B7DB8B71}"/>
              </a:ext>
            </a:extLst>
          </p:cNvPr>
          <p:cNvPicPr>
            <a:picLocks noChangeAspect="1"/>
          </p:cNvPicPr>
          <p:nvPr/>
        </p:nvPicPr>
        <p:blipFill>
          <a:blip r:embed="rId3"/>
          <a:stretch>
            <a:fillRect/>
          </a:stretch>
        </p:blipFill>
        <p:spPr>
          <a:xfrm>
            <a:off x="16200905" y="3699611"/>
            <a:ext cx="6454172" cy="6553466"/>
          </a:xfrm>
          <a:prstGeom prst="rect">
            <a:avLst/>
          </a:prstGeom>
        </p:spPr>
      </p:pic>
    </p:spTree>
    <p:extLst>
      <p:ext uri="{BB962C8B-B14F-4D97-AF65-F5344CB8AC3E}">
        <p14:creationId xmlns:p14="http://schemas.microsoft.com/office/powerpoint/2010/main" val="1534156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01A66061-3620-39C8-2D07-4E28AFCCC2A6}"/>
              </a:ext>
            </a:extLst>
          </p:cNvPr>
          <p:cNvSpPr>
            <a:spLocks noGrp="1"/>
          </p:cNvSpPr>
          <p:nvPr>
            <p:ph type="body" sz="quarter" idx="15"/>
          </p:nvPr>
        </p:nvSpPr>
        <p:spPr>
          <a:xfrm>
            <a:off x="754169" y="3062301"/>
            <a:ext cx="7200900" cy="5147854"/>
          </a:xfrm>
        </p:spPr>
        <p:txBody>
          <a:bodyPr/>
          <a:lstStyle/>
          <a:p>
            <a:pPr marR="0" lvl="0" fontAlgn="base">
              <a:buClrTx/>
              <a:buSzTx/>
              <a:tabLst/>
              <a:defRPr/>
            </a:pPr>
            <a:r>
              <a:rPr lang="nb-NO" sz="2800" b="1" dirty="0">
                <a:solidFill>
                  <a:srgbClr val="C5C9AB">
                    <a:lumMod val="75000"/>
                  </a:srgbClr>
                </a:solidFill>
                <a:latin typeface="Arial" panose="020B0604020202020204" pitchFamily="34" charset="0"/>
                <a:cs typeface="+mn-cs"/>
              </a:rPr>
              <a:t>1. Barn og unge opplever å ha god livskvalitet </a:t>
            </a:r>
          </a:p>
          <a:p>
            <a:pPr marR="0" lvl="0" fontAlgn="base">
              <a:buClrTx/>
              <a:buSzTx/>
              <a:tabLst/>
              <a:defRPr/>
            </a:pPr>
            <a:r>
              <a:rPr lang="nb-NO" sz="2000" dirty="0"/>
              <a:t>1.1 Flere barn får fra 2026 en god og trygg start på livet  </a:t>
            </a:r>
          </a:p>
          <a:p>
            <a:pPr marR="0" lvl="0" fontAlgn="base">
              <a:buClrTx/>
              <a:buSzTx/>
              <a:tabLst/>
              <a:defRPr/>
            </a:pPr>
            <a:r>
              <a:rPr lang="nb-NO" sz="2000" dirty="0"/>
              <a:t>1.2 Andelen barn og unge som lever i vedvarende fattigdom er redusert innen 2034. </a:t>
            </a:r>
          </a:p>
          <a:p>
            <a:pPr marR="0" lvl="0" fontAlgn="base">
              <a:buClrTx/>
              <a:buSzTx/>
              <a:tabLst/>
              <a:defRPr/>
            </a:pPr>
            <a:r>
              <a:rPr lang="nb-NO" sz="2000" dirty="0"/>
              <a:t>1.3 Barn og unge har i 2034 like muligheter til å delta i kultur- idretts- og friluftsaktiviteter. </a:t>
            </a:r>
          </a:p>
          <a:p>
            <a:pPr marR="0" lvl="0" fontAlgn="base">
              <a:buClrTx/>
              <a:buSzTx/>
              <a:tabLst/>
              <a:defRPr/>
            </a:pPr>
            <a:r>
              <a:rPr lang="nb-NO" sz="2000" dirty="0"/>
              <a:t>1.4 Barn og unge er i 2034 mer fornøyde med lokalmiljøet sitt.  </a:t>
            </a:r>
          </a:p>
          <a:p>
            <a:pPr marR="0" lvl="0" fontAlgn="base">
              <a:buClrTx/>
              <a:buSzTx/>
              <a:tabLst/>
              <a:defRPr/>
            </a:pPr>
            <a:r>
              <a:rPr lang="nb-NO" sz="2000" dirty="0"/>
              <a:t>1.5 Alle barn og unge og deres familier opplever et godt tilpasset og inkluderende tilbud i barnehage, skole og kvalifisering til arbeid innen 2034. </a:t>
            </a:r>
          </a:p>
          <a:p>
            <a:pPr marR="0" lvl="0" fontAlgn="base">
              <a:buClrTx/>
              <a:buSzTx/>
              <a:tabLst/>
              <a:defRPr/>
            </a:pPr>
            <a:r>
              <a:rPr lang="nb-NO" sz="2000" dirty="0"/>
              <a:t>1.6 Barn og unges selvrapporterte psykiske helseplager er redusert med 25 prosent innen 2034. </a:t>
            </a:r>
          </a:p>
          <a:p>
            <a:pPr marR="0" lvl="0" fontAlgn="base">
              <a:buClrTx/>
              <a:buSzTx/>
              <a:tabLst/>
              <a:defRPr/>
            </a:pPr>
            <a:r>
              <a:rPr lang="nb-NO" sz="2000" dirty="0"/>
              <a:t>1.7 Andelen mellom 15-29 år som er inkludert i arbeid, utdanning og opplæring er økt innen 2034.  </a:t>
            </a:r>
          </a:p>
        </p:txBody>
      </p:sp>
      <p:sp>
        <p:nvSpPr>
          <p:cNvPr id="6" name="Plassholder for tekst 5">
            <a:extLst>
              <a:ext uri="{FF2B5EF4-FFF2-40B4-BE49-F238E27FC236}">
                <a16:creationId xmlns:a16="http://schemas.microsoft.com/office/drawing/2014/main" id="{53A25F0A-1536-8B69-3267-3B0DB6FC6D8B}"/>
              </a:ext>
            </a:extLst>
          </p:cNvPr>
          <p:cNvSpPr>
            <a:spLocks noGrp="1"/>
          </p:cNvSpPr>
          <p:nvPr>
            <p:ph type="body" sz="quarter" idx="16"/>
          </p:nvPr>
        </p:nvSpPr>
        <p:spPr>
          <a:xfrm>
            <a:off x="8683846" y="3015642"/>
            <a:ext cx="7200900" cy="5891220"/>
          </a:xfrm>
        </p:spPr>
        <p:txBody>
          <a:bodyPr/>
          <a:lstStyle/>
          <a:p>
            <a:r>
              <a:rPr lang="nb-NO" sz="2800" b="1" dirty="0">
                <a:solidFill>
                  <a:srgbClr val="C5C9AB">
                    <a:lumMod val="75000"/>
                  </a:srgbClr>
                </a:solidFill>
                <a:latin typeface="Arial" panose="020B0604020202020204" pitchFamily="34" charset="0"/>
                <a:ea typeface="Times New Roman" panose="02020603050405020304" pitchFamily="18" charset="0"/>
                <a:cs typeface="+mn-cs"/>
              </a:rPr>
              <a:t>2. Barn, unge og deres familier blir møtt av tjenester og tilbud med høy kvalitet</a:t>
            </a:r>
          </a:p>
          <a:p>
            <a:r>
              <a:rPr lang="nb-NO" sz="2000" dirty="0"/>
              <a:t> 2.1 I 2029 er virkemidlene i oppvekst- og familiepolitikken samordnet. </a:t>
            </a:r>
          </a:p>
          <a:p>
            <a:r>
              <a:rPr lang="nb-NO" sz="2000" dirty="0"/>
              <a:t>2.2 Det er i 2034 videreutviklet robuste og integrerte tjenester tilpasset barn, unge og deres    familiers behov, med tilstrekkelig kapasitet og kvalitet.</a:t>
            </a:r>
          </a:p>
          <a:p>
            <a:r>
              <a:rPr lang="nb-NO" sz="2000" dirty="0"/>
              <a:t>2.3 Barn og unges medvirkning, perspektiv og rettigheter er fra 2024 sikret i saker som berører dem. </a:t>
            </a:r>
          </a:p>
          <a:p>
            <a:endParaRPr lang="nb-NO" dirty="0"/>
          </a:p>
        </p:txBody>
      </p:sp>
      <p:sp>
        <p:nvSpPr>
          <p:cNvPr id="7" name="Plassholder for tekst 6">
            <a:extLst>
              <a:ext uri="{FF2B5EF4-FFF2-40B4-BE49-F238E27FC236}">
                <a16:creationId xmlns:a16="http://schemas.microsoft.com/office/drawing/2014/main" id="{F0A3C818-537C-F038-740D-D6B65E84E37B}"/>
              </a:ext>
            </a:extLst>
          </p:cNvPr>
          <p:cNvSpPr>
            <a:spLocks noGrp="1"/>
          </p:cNvSpPr>
          <p:nvPr>
            <p:ph type="body" sz="quarter" idx="17"/>
          </p:nvPr>
        </p:nvSpPr>
        <p:spPr>
          <a:xfrm>
            <a:off x="16613523" y="3015642"/>
            <a:ext cx="7200900" cy="4798473"/>
          </a:xfrm>
        </p:spPr>
        <p:txBody>
          <a:bodyPr/>
          <a:lstStyle/>
          <a:p>
            <a:r>
              <a:rPr lang="nb-NO" sz="2800" b="1" dirty="0">
                <a:solidFill>
                  <a:srgbClr val="C5C9AB">
                    <a:lumMod val="75000"/>
                  </a:srgbClr>
                </a:solidFill>
                <a:latin typeface="Arial" panose="020B0604020202020204" pitchFamily="34" charset="0"/>
                <a:ea typeface="Times New Roman" panose="02020603050405020304" pitchFamily="18" charset="0"/>
                <a:cs typeface="+mn-cs"/>
              </a:rPr>
              <a:t>3. Arbeidsmåter for inkludering er forbedret gjennom forskning, utvikling og innovasjon </a:t>
            </a:r>
          </a:p>
          <a:p>
            <a:r>
              <a:rPr lang="nb-NO" sz="2000" dirty="0"/>
              <a:t>3.1 I 2026 er det ytterligere samarbeid mellom forskning, utdanning, praksis og brukere for å eksperimentere, innovere og implementere bedre tilbud og tjenester til barn og unge.</a:t>
            </a:r>
          </a:p>
          <a:p>
            <a:r>
              <a:rPr lang="nb-NO" sz="2000" dirty="0"/>
              <a:t>3.2 I 2029 er det økt samhandling om innovasjon på tvers av frivillig, privat og offentlig sektor, samt ulike forvaltningsnivåer, for å inkludere flere barn og unge.</a:t>
            </a:r>
          </a:p>
          <a:p>
            <a:r>
              <a:rPr lang="nb-NO" sz="2000" dirty="0"/>
              <a:t>3.3 </a:t>
            </a:r>
            <a:r>
              <a:rPr lang="nb-NO" sz="2000" dirty="0">
                <a:effectLst/>
                <a:latin typeface="Arial" panose="020B0604020202020204" pitchFamily="34" charset="0"/>
                <a:ea typeface="Arial" panose="020B0604020202020204" pitchFamily="34" charset="0"/>
                <a:cs typeface="Times New Roman" panose="02020603050405020304" pitchFamily="18" charset="0"/>
              </a:rPr>
              <a:t>I 2034 har vi pålitelig dokumentasjon av høy kvalitet om virkninger og effekter av pågående og nye tjenester og tilbud som deles, og tas i bruk.</a:t>
            </a:r>
            <a:endParaRPr lang="nb-NO" dirty="0"/>
          </a:p>
        </p:txBody>
      </p:sp>
      <p:sp>
        <p:nvSpPr>
          <p:cNvPr id="4" name="Plassholder for dato 3">
            <a:extLst>
              <a:ext uri="{FF2B5EF4-FFF2-40B4-BE49-F238E27FC236}">
                <a16:creationId xmlns:a16="http://schemas.microsoft.com/office/drawing/2014/main" id="{D83E8C61-5AD3-98EA-558E-574348FEF32D}"/>
              </a:ext>
            </a:extLst>
          </p:cNvPr>
          <p:cNvSpPr>
            <a:spLocks noGrp="1"/>
          </p:cNvSpPr>
          <p:nvPr>
            <p:ph type="dt" sz="half" idx="21"/>
          </p:nvPr>
        </p:nvSpPr>
        <p:spPr/>
        <p:txBody>
          <a:bodyPr/>
          <a:lstStyle/>
          <a:p>
            <a:fld id="{3AFA226A-2BC1-448E-94CA-EF049C17223B}" type="datetime1">
              <a:rPr lang="nb-NO" smtClean="0"/>
              <a:t>16.05.2024</a:t>
            </a:fld>
            <a:endParaRPr lang="nb-NO" dirty="0"/>
          </a:p>
        </p:txBody>
      </p:sp>
      <p:sp>
        <p:nvSpPr>
          <p:cNvPr id="5" name="Plassholder for lysbildenummer 4">
            <a:extLst>
              <a:ext uri="{FF2B5EF4-FFF2-40B4-BE49-F238E27FC236}">
                <a16:creationId xmlns:a16="http://schemas.microsoft.com/office/drawing/2014/main" id="{86ABB67F-CBA8-34F8-45D8-B881CA38DC60}"/>
              </a:ext>
            </a:extLst>
          </p:cNvPr>
          <p:cNvSpPr>
            <a:spLocks noGrp="1"/>
          </p:cNvSpPr>
          <p:nvPr>
            <p:ph type="sldNum" sz="quarter" idx="23"/>
          </p:nvPr>
        </p:nvSpPr>
        <p:spPr/>
        <p:txBody>
          <a:bodyPr/>
          <a:lstStyle/>
          <a:p>
            <a:fld id="{36F4D1B9-59DF-4B5C-8440-F23B9F46A364}" type="slidenum">
              <a:rPr lang="nb-NO" smtClean="0"/>
              <a:pPr/>
              <a:t>9</a:t>
            </a:fld>
            <a:endParaRPr lang="nb-NO" dirty="0"/>
          </a:p>
        </p:txBody>
      </p:sp>
      <p:sp>
        <p:nvSpPr>
          <p:cNvPr id="3" name="Tittel 2">
            <a:extLst>
              <a:ext uri="{FF2B5EF4-FFF2-40B4-BE49-F238E27FC236}">
                <a16:creationId xmlns:a16="http://schemas.microsoft.com/office/drawing/2014/main" id="{2D9485FF-8128-C4B8-8628-9AD5EFD09726}"/>
              </a:ext>
            </a:extLst>
          </p:cNvPr>
          <p:cNvSpPr>
            <a:spLocks noGrp="1"/>
          </p:cNvSpPr>
          <p:nvPr>
            <p:ph type="ctrTitle"/>
          </p:nvPr>
        </p:nvSpPr>
        <p:spPr>
          <a:xfrm>
            <a:off x="754169" y="1452476"/>
            <a:ext cx="19872307" cy="960642"/>
          </a:xfrm>
        </p:spPr>
        <p:txBody>
          <a:bodyPr/>
          <a:lstStyle/>
          <a:p>
            <a:r>
              <a:rPr lang="nb-NO" b="1" dirty="0"/>
              <a:t>Forslag til mål og delmål</a:t>
            </a:r>
          </a:p>
        </p:txBody>
      </p:sp>
      <p:pic>
        <p:nvPicPr>
          <p:cNvPr id="8" name="Bilde 7">
            <a:extLst>
              <a:ext uri="{FF2B5EF4-FFF2-40B4-BE49-F238E27FC236}">
                <a16:creationId xmlns:a16="http://schemas.microsoft.com/office/drawing/2014/main" id="{DA782C53-5929-4B42-59A0-B2B3321FAD03}"/>
              </a:ext>
            </a:extLst>
          </p:cNvPr>
          <p:cNvPicPr>
            <a:picLocks noChangeAspect="1"/>
          </p:cNvPicPr>
          <p:nvPr/>
        </p:nvPicPr>
        <p:blipFill>
          <a:blip r:embed="rId3"/>
          <a:stretch>
            <a:fillRect/>
          </a:stretch>
        </p:blipFill>
        <p:spPr>
          <a:xfrm>
            <a:off x="8160078" y="9151268"/>
            <a:ext cx="10172844" cy="3993472"/>
          </a:xfrm>
          <a:prstGeom prst="rect">
            <a:avLst/>
          </a:prstGeom>
        </p:spPr>
      </p:pic>
    </p:spTree>
    <p:extLst>
      <p:ext uri="{BB962C8B-B14F-4D97-AF65-F5344CB8AC3E}">
        <p14:creationId xmlns:p14="http://schemas.microsoft.com/office/powerpoint/2010/main" val="39112050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1cdfcf4e-a63a-4476-bdb2-a25a95714010"/>
</p:tagLst>
</file>

<file path=ppt/theme/theme1.xml><?xml version="1.0" encoding="utf-8"?>
<a:theme xmlns:a="http://schemas.openxmlformats.org/drawingml/2006/main" name="Office-tema">
  <a:themeElements>
    <a:clrScheme name="Forskningsrådet1">
      <a:dk1>
        <a:sysClr val="windowText" lastClr="000000"/>
      </a:dk1>
      <a:lt1>
        <a:sysClr val="window" lastClr="FFFFFF"/>
      </a:lt1>
      <a:dk2>
        <a:srgbClr val="44546A"/>
      </a:dk2>
      <a:lt2>
        <a:srgbClr val="E7E6E6"/>
      </a:lt2>
      <a:accent1>
        <a:srgbClr val="C5C9AB"/>
      </a:accent1>
      <a:accent2>
        <a:srgbClr val="E6EBC8"/>
      </a:accent2>
      <a:accent3>
        <a:srgbClr val="47483C"/>
      </a:accent3>
      <a:accent4>
        <a:srgbClr val="5D5F50"/>
      </a:accent4>
      <a:accent5>
        <a:srgbClr val="8F927B"/>
      </a:accent5>
      <a:accent6>
        <a:srgbClr val="5E5E5E"/>
      </a:accent6>
      <a:hlink>
        <a:srgbClr val="000000"/>
      </a:hlink>
      <a:folHlink>
        <a:srgbClr val="000000"/>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98000"/>
          </a:lnSpc>
          <a:defRPr sz="2500" smtClean="0"/>
        </a:defPPr>
      </a:lstStyle>
    </a:txDef>
  </a:objectDefaults>
  <a:extraClrSchemeLst/>
  <a:extLst>
    <a:ext uri="{05A4C25C-085E-4340-85A3-A5531E510DB2}">
      <thm15:themeFamily xmlns:thm15="http://schemas.microsoft.com/office/thememl/2012/main" name="PPT Mal 01 Forskningsradet.potx" id="{EFB4E4D1-A9A8-4C04-B64C-F28DDC0E62F1}" vid="{7470D2D9-EA0B-4D7E-A9DD-0D6623D9A995}"/>
    </a:ext>
  </a:extLst>
</a:theme>
</file>

<file path=ppt/theme/theme2.xml><?xml version="1.0" encoding="utf-8"?>
<a:theme xmlns:a="http://schemas.openxmlformats.org/drawingml/2006/main" name="1_Office Theme">
  <a:themeElements>
    <a:clrScheme name="Forskningsrådet">
      <a:dk1>
        <a:sysClr val="windowText" lastClr="000000"/>
      </a:dk1>
      <a:lt1>
        <a:sysClr val="window" lastClr="FFFFFF"/>
      </a:lt1>
      <a:dk2>
        <a:srgbClr val="44546A"/>
      </a:dk2>
      <a:lt2>
        <a:srgbClr val="E7E6E6"/>
      </a:lt2>
      <a:accent1>
        <a:srgbClr val="5C5BEE"/>
      </a:accent1>
      <a:accent2>
        <a:srgbClr val="C0C1FF"/>
      </a:accent2>
      <a:accent3>
        <a:srgbClr val="D6E82B"/>
      </a:accent3>
      <a:accent4>
        <a:srgbClr val="A9AD93"/>
      </a:accent4>
      <a:accent5>
        <a:srgbClr val="5E5E5E"/>
      </a:accent5>
      <a:accent6>
        <a:srgbClr val="E3F172"/>
      </a:accent6>
      <a:hlink>
        <a:srgbClr val="000000"/>
      </a:hlink>
      <a:folHlink>
        <a:srgbClr val="000000"/>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98000"/>
          </a:lnSpc>
          <a:defRPr sz="2500" smtClean="0"/>
        </a:defPPr>
      </a:lstStyle>
    </a:txDef>
  </a:objectDefaults>
  <a:extraClrSchemeLst/>
  <a:extLst>
    <a:ext uri="{05A4C25C-085E-4340-85A3-A5531E510DB2}">
      <thm15:themeFamily xmlns:thm15="http://schemas.microsoft.com/office/thememl/2012/main" name="pptmal_forskningsradet_01.potm" id="{5AB93A95-E116-40E1-A7AB-ADE64829490D}" vid="{063FC924-0D05-4F8C-95CC-6CFE141B8CAC}"/>
    </a:ext>
  </a:extLst>
</a:theme>
</file>

<file path=ppt/theme/theme3.xml><?xml version="1.0" encoding="utf-8"?>
<a:theme xmlns:a="http://schemas.openxmlformats.org/drawingml/2006/main" name="2_Office-tema">
  <a:themeElements>
    <a:clrScheme name="Forskningsrådet1">
      <a:dk1>
        <a:sysClr val="windowText" lastClr="000000"/>
      </a:dk1>
      <a:lt1>
        <a:sysClr val="window" lastClr="FFFFFF"/>
      </a:lt1>
      <a:dk2>
        <a:srgbClr val="44546A"/>
      </a:dk2>
      <a:lt2>
        <a:srgbClr val="E7E6E6"/>
      </a:lt2>
      <a:accent1>
        <a:srgbClr val="C5C9AB"/>
      </a:accent1>
      <a:accent2>
        <a:srgbClr val="E6EBC8"/>
      </a:accent2>
      <a:accent3>
        <a:srgbClr val="47483C"/>
      </a:accent3>
      <a:accent4>
        <a:srgbClr val="5D5F50"/>
      </a:accent4>
      <a:accent5>
        <a:srgbClr val="8F927B"/>
      </a:accent5>
      <a:accent6>
        <a:srgbClr val="5E5E5E"/>
      </a:accent6>
      <a:hlink>
        <a:srgbClr val="000000"/>
      </a:hlink>
      <a:folHlink>
        <a:srgbClr val="000000"/>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98000"/>
          </a:lnSpc>
          <a:defRPr sz="2500" smtClean="0"/>
        </a:defPPr>
      </a:lstStyle>
    </a:txDef>
  </a:objectDefaults>
  <a:extraClrSchemeLst/>
  <a:extLst>
    <a:ext uri="{05A4C25C-085E-4340-85A3-A5531E510DB2}">
      <thm15:themeFamily xmlns:thm15="http://schemas.microsoft.com/office/thememl/2012/main" name="PPT Mal 01 Forskningsradet.potx" id="{EFB4E4D1-A9A8-4C04-B64C-F28DDC0E62F1}" vid="{7470D2D9-EA0B-4D7E-A9DD-0D6623D9A995}"/>
    </a:ext>
  </a:extLst>
</a:theme>
</file>

<file path=ppt/theme/theme4.xml><?xml version="1.0" encoding="utf-8"?>
<a:theme xmlns:a="http://schemas.openxmlformats.org/drawingml/2006/main" name="Office-tema">
  <a:themeElements>
    <a:clrScheme name="Forskningsrådet1">
      <a:dk1>
        <a:sysClr val="windowText" lastClr="000000"/>
      </a:dk1>
      <a:lt1>
        <a:sysClr val="window" lastClr="FFFFFF"/>
      </a:lt1>
      <a:dk2>
        <a:srgbClr val="44546A"/>
      </a:dk2>
      <a:lt2>
        <a:srgbClr val="E7E6E6"/>
      </a:lt2>
      <a:accent1>
        <a:srgbClr val="C5C9AB"/>
      </a:accent1>
      <a:accent2>
        <a:srgbClr val="E6EBC8"/>
      </a:accent2>
      <a:accent3>
        <a:srgbClr val="47483C"/>
      </a:accent3>
      <a:accent4>
        <a:srgbClr val="5D5F50"/>
      </a:accent4>
      <a:accent5>
        <a:srgbClr val="8F927B"/>
      </a:accent5>
      <a:accent6>
        <a:srgbClr val="5E5E5E"/>
      </a:accent6>
      <a:hlink>
        <a:srgbClr val="000000"/>
      </a:hlink>
      <a:folHlink>
        <a:srgbClr val="000000"/>
      </a:folHlink>
    </a:clrScheme>
    <a:fontScheme name="Custom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lnSpc>
            <a:spcPct val="98000"/>
          </a:lnSpc>
          <a:defRPr sz="2500" smtClean="0"/>
        </a:defPPr>
      </a:lstStyle>
    </a:txDef>
  </a:objectDefaults>
  <a:extraClrSchemeLst/>
  <a:extLst>
    <a:ext uri="{05A4C25C-085E-4340-85A3-A5531E510DB2}">
      <thm15:themeFamily xmlns:thm15="http://schemas.microsoft.com/office/thememl/2012/main" name="PPT Mal 01 Forskningsradet.potx" id="{EFB4E4D1-A9A8-4C04-B64C-F28DDC0E62F1}" vid="{7470D2D9-EA0B-4D7E-A9DD-0D6623D9A99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1A09278-5805-4881-8261-DDAA464B1FDC}">
  <we:reference id="9e9a702b-b4c8-4e5a-bf32-c82a9db4bc85" version="1.1.0.0" store="EXCatalog" storeType="EXCatalog"/>
  <we:alternateReferences>
    <we:reference id="WA104380621" version="1.1.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D9138DA0876B4DBEF29B39443A7F8C" ma:contentTypeVersion="13" ma:contentTypeDescription="Create a new document." ma:contentTypeScope="" ma:versionID="d9788197b2f9b306033d0c44c1737701">
  <xsd:schema xmlns:xsd="http://www.w3.org/2001/XMLSchema" xmlns:xs="http://www.w3.org/2001/XMLSchema" xmlns:p="http://schemas.microsoft.com/office/2006/metadata/properties" xmlns:ns2="e0964bb5-1434-47cd-92be-62d677541ba3" xmlns:ns3="e0da11f1-511b-4ab3-82d8-20bb87a9851a" targetNamespace="http://schemas.microsoft.com/office/2006/metadata/properties" ma:root="true" ma:fieldsID="33673998f560d33b354eead3cb5e8479" ns2:_="" ns3:_="">
    <xsd:import namespace="e0964bb5-1434-47cd-92be-62d677541ba3"/>
    <xsd:import namespace="e0da11f1-511b-4ab3-82d8-20bb87a985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964bb5-1434-47cd-92be-62d677541b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cff002-41dc-47c6-9720-c7756c5075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da11f1-511b-4ab3-82d8-20bb87a985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0964bb5-1434-47cd-92be-62d677541ba3">
      <Terms xmlns="http://schemas.microsoft.com/office/infopath/2007/PartnerControls"/>
    </lcf76f155ced4ddcb4097134ff3c332f>
    <SharedWithUsers xmlns="e0da11f1-511b-4ab3-82d8-20bb87a9851a">
      <UserInfo>
        <DisplayName>Ole Johan Borge</DisplayName>
        <AccountId>27</AccountId>
        <AccountType/>
      </UserInfo>
      <UserInfo>
        <DisplayName>Rita Bergersen</DisplayName>
        <AccountId>6</AccountId>
        <AccountType/>
      </UserInfo>
      <UserInfo>
        <DisplayName>Falk Eidsvold Tøien</DisplayName>
        <AccountId>31</AccountId>
        <AccountType/>
      </UserInfo>
      <UserInfo>
        <DisplayName>Philip Lorentzen</DisplayName>
        <AccountId>11</AccountId>
        <AccountType/>
      </UserInfo>
    </SharedWithUsers>
  </documentManagement>
</p:properties>
</file>

<file path=customXml/itemProps1.xml><?xml version="1.0" encoding="utf-8"?>
<ds:datastoreItem xmlns:ds="http://schemas.openxmlformats.org/officeDocument/2006/customXml" ds:itemID="{AAB1D977-1F14-4C2F-8500-B8BD7E007522}">
  <ds:schemaRefs>
    <ds:schemaRef ds:uri="e0964bb5-1434-47cd-92be-62d677541ba3"/>
    <ds:schemaRef ds:uri="e0da11f1-511b-4ab3-82d8-20bb87a985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5567587-3520-4217-9F1E-605A64901102}">
  <ds:schemaRefs>
    <ds:schemaRef ds:uri="http://schemas.microsoft.com/sharepoint/v3/contenttype/forms"/>
  </ds:schemaRefs>
</ds:datastoreItem>
</file>

<file path=customXml/itemProps3.xml><?xml version="1.0" encoding="utf-8"?>
<ds:datastoreItem xmlns:ds="http://schemas.openxmlformats.org/officeDocument/2006/customXml" ds:itemID="{0CDFFE4C-4122-4943-B344-4933EAA5BF15}">
  <ds:schemaRefs>
    <ds:schemaRef ds:uri="http://purl.org/dc/dcmitype/"/>
    <ds:schemaRef ds:uri="http://schemas.openxmlformats.org/package/2006/metadata/core-properties"/>
    <ds:schemaRef ds:uri="http://purl.org/dc/terms/"/>
    <ds:schemaRef ds:uri="http://purl.org/dc/elements/1.1/"/>
    <ds:schemaRef ds:uri="http://schemas.microsoft.com/office/2006/documentManagement/types"/>
    <ds:schemaRef ds:uri="http://schemas.microsoft.com/office/2006/metadata/properties"/>
    <ds:schemaRef ds:uri="http://schemas.microsoft.com/office/infopath/2007/PartnerControls"/>
    <ds:schemaRef ds:uri="e0da11f1-511b-4ab3-82d8-20bb87a9851a"/>
    <ds:schemaRef ds:uri="e0964bb5-1434-47cd-92be-62d677541ba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blank</Template>
  <TotalTime>195</TotalTime>
  <Words>1693</Words>
  <Application>Microsoft Office PowerPoint</Application>
  <PresentationFormat>Egendefinert</PresentationFormat>
  <Paragraphs>147</Paragraphs>
  <Slides>15</Slides>
  <Notes>15</Notes>
  <HiddenSlides>1</HiddenSlides>
  <MMClips>0</MMClips>
  <ScaleCrop>false</ScaleCrop>
  <HeadingPairs>
    <vt:vector size="6" baseType="variant">
      <vt:variant>
        <vt:lpstr>Brukte skrifter</vt:lpstr>
      </vt:variant>
      <vt:variant>
        <vt:i4>7</vt:i4>
      </vt:variant>
      <vt:variant>
        <vt:lpstr>Tema</vt:lpstr>
      </vt:variant>
      <vt:variant>
        <vt:i4>4</vt:i4>
      </vt:variant>
      <vt:variant>
        <vt:lpstr>Lysbildetitler</vt:lpstr>
      </vt:variant>
      <vt:variant>
        <vt:i4>15</vt:i4>
      </vt:variant>
    </vt:vector>
  </HeadingPairs>
  <TitlesOfParts>
    <vt:vector size="26" baseType="lpstr">
      <vt:lpstr>Arial</vt:lpstr>
      <vt:lpstr>Calibri</vt:lpstr>
      <vt:lpstr>IBM Plex Mono</vt:lpstr>
      <vt:lpstr>Open Sans</vt:lpstr>
      <vt:lpstr>Segoe UI</vt:lpstr>
      <vt:lpstr>Times New Roman</vt:lpstr>
      <vt:lpstr>Wingdings</vt:lpstr>
      <vt:lpstr>Office-tema</vt:lpstr>
      <vt:lpstr>1_Office Theme</vt:lpstr>
      <vt:lpstr>2_Office-tema</vt:lpstr>
      <vt:lpstr>Office-tema</vt:lpstr>
      <vt:lpstr>PowerPoint-presentasjon</vt:lpstr>
      <vt:lpstr>Målrettet samfunnsoppdrag for å inkludere flere barn og unge i utdanning, arbeid og samfunnsliv  </vt:lpstr>
      <vt:lpstr>Kunnskapsgrunnlag, mobilisering og innspill</vt:lpstr>
      <vt:lpstr>Stor enighet om utfordringsbildet</vt:lpstr>
      <vt:lpstr>Mobiliserings- og innspillsmøter</vt:lpstr>
      <vt:lpstr>Mål og delmål</vt:lpstr>
      <vt:lpstr>PowerPoint-presentasjon</vt:lpstr>
      <vt:lpstr>Målstruktur – sfærer der endringer må skje  </vt:lpstr>
      <vt:lpstr>Forslag til mål og delmål</vt:lpstr>
      <vt:lpstr>Forslag til organisering  </vt:lpstr>
      <vt:lpstr>PowerPoint-presentasjon</vt:lpstr>
      <vt:lpstr>Operativ gruppe foreslår å etablere: </vt:lpstr>
      <vt:lpstr>PowerPoint-presentasjon</vt:lpstr>
      <vt:lpstr>Organisering koples på departementenes kjernegruppe for utsatte barn og unge (KUBU) </vt:lpstr>
      <vt:lpstr>Veien videre </vt:lpstr>
    </vt:vector>
  </TitlesOfParts>
  <Company>The Research Council of Norway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Innspillsmøter</dc:title>
  <dc:creator>Gunnlaug Daugstad</dc:creator>
  <cp:lastModifiedBy>Gunnlaug Daugstad</cp:lastModifiedBy>
  <cp:revision>2</cp:revision>
  <cp:lastPrinted>2024-03-04T14:05:22Z</cp:lastPrinted>
  <dcterms:created xsi:type="dcterms:W3CDTF">2023-11-06T11:28:16Z</dcterms:created>
  <dcterms:modified xsi:type="dcterms:W3CDTF">2024-05-16T06:15:08Z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1b3e3d-01ff-44be-8e41-bb9a1b879f55_Enabled">
    <vt:lpwstr>true</vt:lpwstr>
  </property>
  <property fmtid="{D5CDD505-2E9C-101B-9397-08002B2CF9AE}" pid="3" name="MSIP_Label_111b3e3d-01ff-44be-8e41-bb9a1b879f55_SetDate">
    <vt:lpwstr>2023-11-06T12:00:52Z</vt:lpwstr>
  </property>
  <property fmtid="{D5CDD505-2E9C-101B-9397-08002B2CF9AE}" pid="4" name="MSIP_Label_111b3e3d-01ff-44be-8e41-bb9a1b879f55_Method">
    <vt:lpwstr>Privileged</vt:lpwstr>
  </property>
  <property fmtid="{D5CDD505-2E9C-101B-9397-08002B2CF9AE}" pid="5" name="MSIP_Label_111b3e3d-01ff-44be-8e41-bb9a1b879f55_Name">
    <vt:lpwstr>111b3e3d-01ff-44be-8e41-bb9a1b879f55</vt:lpwstr>
  </property>
  <property fmtid="{D5CDD505-2E9C-101B-9397-08002B2CF9AE}" pid="6" name="MSIP_Label_111b3e3d-01ff-44be-8e41-bb9a1b879f55_SiteId">
    <vt:lpwstr>a9b13882-99a6-4b28-9368-b64c69bf0256</vt:lpwstr>
  </property>
  <property fmtid="{D5CDD505-2E9C-101B-9397-08002B2CF9AE}" pid="7" name="MSIP_Label_111b3e3d-01ff-44be-8e41-bb9a1b879f55_ActionId">
    <vt:lpwstr>5e3ca85e-2295-4580-a9ad-59ce0325819a</vt:lpwstr>
  </property>
  <property fmtid="{D5CDD505-2E9C-101B-9397-08002B2CF9AE}" pid="8" name="MSIP_Label_111b3e3d-01ff-44be-8e41-bb9a1b879f55_ContentBits">
    <vt:lpwstr>0</vt:lpwstr>
  </property>
  <property fmtid="{D5CDD505-2E9C-101B-9397-08002B2CF9AE}" pid="9" name="ContentTypeId">
    <vt:lpwstr>0x0101004FD9138DA0876B4DBEF29B39443A7F8C</vt:lpwstr>
  </property>
  <property fmtid="{D5CDD505-2E9C-101B-9397-08002B2CF9AE}" pid="10" name="MediaServiceImageTags">
    <vt:lpwstr/>
  </property>
  <property fmtid="{D5CDD505-2E9C-101B-9397-08002B2CF9AE}" pid="11" name="CloudStatistics_StoryID">
    <vt:lpwstr>3da1abcc-ba15-498b-897e-7a6a3ad5479f</vt:lpwstr>
  </property>
</Properties>
</file>